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31DF-0660-4EA6-907A-10ED5C1F7AD5}" type="datetimeFigureOut">
              <a:rPr lang="es-MX" smtClean="0"/>
              <a:t>17/09/2011</a:t>
            </a:fld>
            <a:endParaRPr lang="es-MX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55D2D0-60E4-4BBB-89CB-09BC890CA1D2}" type="slidenum">
              <a:rPr lang="es-MX" smtClean="0"/>
              <a:t>‹Nº›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31DF-0660-4EA6-907A-10ED5C1F7AD5}" type="datetimeFigureOut">
              <a:rPr lang="es-MX" smtClean="0"/>
              <a:t>17/09/2011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D2D0-60E4-4BBB-89CB-09BC890CA1D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31DF-0660-4EA6-907A-10ED5C1F7AD5}" type="datetimeFigureOut">
              <a:rPr lang="es-MX" smtClean="0"/>
              <a:t>17/09/2011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D2D0-60E4-4BBB-89CB-09BC890CA1D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08031DF-0660-4EA6-907A-10ED5C1F7AD5}" type="datetimeFigureOut">
              <a:rPr lang="es-MX" smtClean="0"/>
              <a:t>17/09/2011</a:t>
            </a:fld>
            <a:endParaRPr lang="es-MX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055D2D0-60E4-4BBB-89CB-09BC890CA1D2}" type="slidenum">
              <a:rPr lang="es-MX" smtClean="0"/>
              <a:t>‹Nº›</a:t>
            </a:fld>
            <a:endParaRPr lang="es-MX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31DF-0660-4EA6-907A-10ED5C1F7AD5}" type="datetimeFigureOut">
              <a:rPr lang="es-MX" smtClean="0"/>
              <a:t>17/09/2011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D2D0-60E4-4BBB-89CB-09BC890CA1D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31DF-0660-4EA6-907A-10ED5C1F7AD5}" type="datetimeFigureOut">
              <a:rPr lang="es-MX" smtClean="0"/>
              <a:t>17/09/2011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D2D0-60E4-4BBB-89CB-09BC890CA1D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D2D0-60E4-4BBB-89CB-09BC890CA1D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31DF-0660-4EA6-907A-10ED5C1F7AD5}" type="datetimeFigureOut">
              <a:rPr lang="es-MX" smtClean="0"/>
              <a:t>17/09/2011</a:t>
            </a:fld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31DF-0660-4EA6-907A-10ED5C1F7AD5}" type="datetimeFigureOut">
              <a:rPr lang="es-MX" smtClean="0"/>
              <a:t>17/09/2011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D2D0-60E4-4BBB-89CB-09BC890CA1D2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31DF-0660-4EA6-907A-10ED5C1F7AD5}" type="datetimeFigureOut">
              <a:rPr lang="es-MX" smtClean="0"/>
              <a:t>17/09/2011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55D2D0-60E4-4BBB-89CB-09BC890CA1D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08031DF-0660-4EA6-907A-10ED5C1F7AD5}" type="datetimeFigureOut">
              <a:rPr lang="es-MX" smtClean="0"/>
              <a:t>17/09/2011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055D2D0-60E4-4BBB-89CB-09BC890CA1D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031DF-0660-4EA6-907A-10ED5C1F7AD5}" type="datetimeFigureOut">
              <a:rPr lang="es-MX" smtClean="0"/>
              <a:t>17/09/2011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055D2D0-60E4-4BBB-89CB-09BC890CA1D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08031DF-0660-4EA6-907A-10ED5C1F7AD5}" type="datetimeFigureOut">
              <a:rPr lang="es-MX" smtClean="0"/>
              <a:t>17/09/2011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055D2D0-60E4-4BBB-89CB-09BC890CA1D2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primer%20gr&#225;fica%20de%20l&#237;mites%20al%20infinito.mws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Ejercicio%20de%20l&#237;mites%20al%20infinito.mws" TargetMode="External"/><Relationship Id="rId2" Type="http://schemas.openxmlformats.org/officeDocument/2006/relationships/hyperlink" Target="l&#237;mites%20al%20infinito.mw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Límites al infinito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>
            <a:off x="2339752" y="1988840"/>
            <a:ext cx="46805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mtClean="0">
                <a:hlinkClick r:id="rId2" action="ppaction://hlinkfile"/>
              </a:rPr>
              <a:t>primer gráfica de límites al infinito.mws</a:t>
            </a:r>
            <a:endParaRPr lang="es-MX">
              <a:hlinkClick r:id="rId2" action="ppaction://hlinkfi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72000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es-MX" dirty="0" smtClean="0"/>
              <a:t>Si el grado del numerador es </a:t>
            </a:r>
            <a:r>
              <a:rPr lang="es-MX" b="1" i="1" u="sng" dirty="0" smtClean="0">
                <a:solidFill>
                  <a:schemeClr val="accent2">
                    <a:lumMod val="50000"/>
                  </a:schemeClr>
                </a:solidFill>
              </a:rPr>
              <a:t>MENOR</a:t>
            </a:r>
            <a:r>
              <a:rPr lang="es-MX" dirty="0" smtClean="0"/>
              <a:t> que el grado del denominador, entonces el límite de la función es cero.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dirty="0" smtClean="0"/>
              <a:t>Si el grado del numerador es </a:t>
            </a:r>
            <a:r>
              <a:rPr lang="es-MX" b="1" i="1" u="sng" dirty="0" smtClean="0">
                <a:solidFill>
                  <a:schemeClr val="accent2">
                    <a:lumMod val="50000"/>
                  </a:schemeClr>
                </a:solidFill>
              </a:rPr>
              <a:t>IGUAL</a:t>
            </a:r>
            <a:r>
              <a:rPr lang="es-MX" dirty="0" smtClean="0"/>
              <a:t> al grado del denominador, entonces el límite es el cociente de los coeficientes dominantes.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s-MX" dirty="0" smtClean="0"/>
              <a:t>Si el grado del numerador es </a:t>
            </a:r>
            <a:r>
              <a:rPr lang="es-MX" b="1" i="1" u="sng" dirty="0" smtClean="0">
                <a:solidFill>
                  <a:schemeClr val="accent2">
                    <a:lumMod val="50000"/>
                  </a:schemeClr>
                </a:solidFill>
              </a:rPr>
              <a:t>MAYOR</a:t>
            </a:r>
            <a:r>
              <a:rPr lang="es-MX" dirty="0" smtClean="0"/>
              <a:t> que el grado del denominador, entonces el límite no existe. La asíntota se llama </a:t>
            </a:r>
            <a:r>
              <a:rPr lang="es-MX" b="1" i="1" u="sng" dirty="0" smtClean="0">
                <a:solidFill>
                  <a:schemeClr val="accent2">
                    <a:lumMod val="50000"/>
                  </a:schemeClr>
                </a:solidFill>
              </a:rPr>
              <a:t>OBLÍCUA</a:t>
            </a:r>
            <a:r>
              <a:rPr lang="es-MX" dirty="0" smtClean="0"/>
              <a:t> ; es decir está inclinada.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Estrategias:</a:t>
            </a:r>
            <a:endParaRPr lang="es-MX" dirty="0"/>
          </a:p>
        </p:txBody>
      </p:sp>
      <p:sp>
        <p:nvSpPr>
          <p:cNvPr id="4" name="3 Rectángulo">
            <a:hlinkClick r:id="rId2"/>
          </p:cNvPr>
          <p:cNvSpPr/>
          <p:nvPr/>
        </p:nvSpPr>
        <p:spPr>
          <a:xfrm>
            <a:off x="4427984" y="5733256"/>
            <a:ext cx="45365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3" action="ppaction://hlinkfile"/>
              </a:rPr>
              <a:t>Ejercicio de límites al infinito.mws</a:t>
            </a:r>
            <a:endParaRPr lang="es-MX" dirty="0">
              <a:hlinkClick r:id="rId3" action="ppaction://hlinkfile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259632" y="5661248"/>
            <a:ext cx="2808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>
                <a:hlinkClick r:id="rId2" action="ppaction://hlinkfile"/>
              </a:rPr>
              <a:t>límites al infinito.mws</a:t>
            </a:r>
            <a:endParaRPr lang="es-MX" dirty="0">
              <a:hlinkClick r:id="rId2" action="ppaction://hlinkfi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38</TotalTime>
  <Words>94</Words>
  <Application>Microsoft Office PowerPoint</Application>
  <PresentationFormat>Presentación en pantalla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Papel</vt:lpstr>
      <vt:lpstr>Límites al infinito</vt:lpstr>
      <vt:lpstr>Estrategias:</vt:lpstr>
    </vt:vector>
  </TitlesOfParts>
  <Company>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pc</cp:lastModifiedBy>
  <cp:revision>5</cp:revision>
  <dcterms:created xsi:type="dcterms:W3CDTF">2011-09-17T18:16:54Z</dcterms:created>
  <dcterms:modified xsi:type="dcterms:W3CDTF">2011-09-17T18:55:50Z</dcterms:modified>
</cp:coreProperties>
</file>