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C2A2-4ADC-48F3-B423-815C99D831D5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F5C91-10C2-4E29-A8E0-3F0F7542A5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82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FC445F-3CDC-4874-AEDD-A6304B64179C}" type="slidenum">
              <a:rPr lang="es-MX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MX" dirty="0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82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37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91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8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5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76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88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48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65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52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235D-2347-4D3F-ACC0-2E060EE21877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9DCE-C1BA-4BB7-9ED9-ED004672AF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90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600" smtClean="0">
                <a:solidFill>
                  <a:schemeClr val="accent2"/>
                </a:solidFill>
                <a:latin typeface="Verdana" pitchFamily="34" charset="0"/>
              </a:rPr>
              <a:t>Análisis FODA</a:t>
            </a:r>
            <a:endParaRPr lang="es-ES" sz="3600" smtClean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MX" sz="2000" b="1" i="1" smtClean="0">
                <a:solidFill>
                  <a:schemeClr val="accent2"/>
                </a:solidFill>
                <a:latin typeface="Verdana" pitchFamily="34" charset="0"/>
              </a:rPr>
              <a:t>Oportunidades:</a:t>
            </a:r>
            <a:r>
              <a:rPr lang="es-MX" sz="2800" b="1" i="1" smtClean="0"/>
              <a:t> </a:t>
            </a:r>
            <a:r>
              <a:rPr lang="es-MX" sz="2000" smtClean="0">
                <a:solidFill>
                  <a:schemeClr val="accent2"/>
                </a:solidFill>
                <a:latin typeface="Verdana" pitchFamily="34" charset="0"/>
              </a:rPr>
              <a:t>son características de medio ambiente externo que tienen el potencial de ayudar a la organización a alcanzar o superar sus metas estratégicas</a:t>
            </a:r>
          </a:p>
          <a:p>
            <a:pPr algn="just" eaLnBrk="1" hangingPunct="1"/>
            <a:r>
              <a:rPr lang="es-MX" sz="2000" b="1" i="1" smtClean="0">
                <a:solidFill>
                  <a:schemeClr val="accent2"/>
                </a:solidFill>
                <a:latin typeface="Verdana" pitchFamily="34" charset="0"/>
              </a:rPr>
              <a:t>Amenazas: </a:t>
            </a:r>
            <a:r>
              <a:rPr lang="es-MX" sz="2000" smtClean="0">
                <a:solidFill>
                  <a:schemeClr val="accent2"/>
                </a:solidFill>
                <a:latin typeface="Verdana" pitchFamily="34" charset="0"/>
              </a:rPr>
              <a:t>son características de medio ambiente externo  que pueden evitar que la organización logre sus metas estratégicas</a:t>
            </a:r>
          </a:p>
          <a:p>
            <a:pPr algn="just" eaLnBrk="1" hangingPunct="1"/>
            <a:r>
              <a:rPr lang="es-MX" sz="2000" b="1" i="1" smtClean="0">
                <a:solidFill>
                  <a:schemeClr val="accent2"/>
                </a:solidFill>
                <a:latin typeface="Verdana" pitchFamily="34" charset="0"/>
              </a:rPr>
              <a:t>Fortalezas:</a:t>
            </a:r>
            <a:r>
              <a:rPr lang="es-MX" sz="2000" smtClean="0">
                <a:solidFill>
                  <a:schemeClr val="accent2"/>
                </a:solidFill>
                <a:latin typeface="Verdana" pitchFamily="34" charset="0"/>
              </a:rPr>
              <a:t> son características internas positivas que la organización puede explotar para alcanzar sus metas estratégicas</a:t>
            </a:r>
          </a:p>
          <a:p>
            <a:pPr algn="just" eaLnBrk="1" hangingPunct="1"/>
            <a:r>
              <a:rPr lang="es-MX" sz="2000" b="1" i="1" smtClean="0">
                <a:solidFill>
                  <a:schemeClr val="accent2"/>
                </a:solidFill>
                <a:latin typeface="Verdana" pitchFamily="34" charset="0"/>
              </a:rPr>
              <a:t>Debilidades:</a:t>
            </a:r>
            <a:r>
              <a:rPr lang="es-MX" sz="2000" smtClean="0">
                <a:solidFill>
                  <a:schemeClr val="accent2"/>
                </a:solidFill>
                <a:latin typeface="Verdana" pitchFamily="34" charset="0"/>
              </a:rPr>
              <a:t> son características internas que podrían inhibir o restringir el desempeño de la organización</a:t>
            </a:r>
          </a:p>
          <a:p>
            <a:pPr eaLnBrk="1" hangingPunct="1"/>
            <a:endParaRPr lang="es-ES" sz="2000" smtClean="0">
              <a:solidFill>
                <a:schemeClr val="accent2"/>
              </a:solidFill>
              <a:latin typeface="Verdana" pitchFamily="34" charset="0"/>
            </a:endParaRPr>
          </a:p>
        </p:txBody>
      </p:sp>
      <p:pic>
        <p:nvPicPr>
          <p:cNvPr id="10244" name="Picture 30" descr="logo F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661025"/>
            <a:ext cx="86518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08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Lista de verificación para el análisis de fortalezas y debilidades de la organización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Administración y organización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MX" sz="2200">
              <a:solidFill>
                <a:schemeClr val="accent2"/>
              </a:solidFill>
              <a:latin typeface="Verdana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Calidad de la administración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Calidad del personal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Grado de centralización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Organigramas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Planeacion, información, sistemas de control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56138" y="1770063"/>
            <a:ext cx="4038600" cy="4525962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Comercialización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MX" sz="2200">
              <a:solidFill>
                <a:schemeClr val="accent2"/>
              </a:solidFill>
              <a:latin typeface="Verdana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MX" sz="2200">
              <a:solidFill>
                <a:schemeClr val="accent2"/>
              </a:solidFill>
              <a:latin typeface="Verdana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Canales de distribución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Eficiencia publicitaria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Satisfacción del cliente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Calidad del producto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 sz="2200">
                <a:solidFill>
                  <a:schemeClr val="accent2"/>
                </a:solidFill>
                <a:latin typeface="Verdana" pitchFamily="34" charset="0"/>
              </a:rPr>
              <a:t>Reputación del servicio</a:t>
            </a:r>
          </a:p>
        </p:txBody>
      </p:sp>
      <p:pic>
        <p:nvPicPr>
          <p:cNvPr id="11269" name="Picture 6" descr="logo F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661025"/>
            <a:ext cx="86518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80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Cont..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341438"/>
            <a:ext cx="4038600" cy="5111750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Recursos humanos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Experiencia de los empleados, educación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Estatus del sindicato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Rotación, ausentismo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Satisfacción en el trabajo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Quejas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MX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Finanzas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Margen de utilidad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Proporción de deudas a capital contable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Rotación de inventarios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Retorno de la inversión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Evaluación de crédito</a:t>
            </a:r>
          </a:p>
        </p:txBody>
      </p:sp>
      <p:pic>
        <p:nvPicPr>
          <p:cNvPr id="2" name="Picture 6" descr="logo F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661025"/>
            <a:ext cx="86518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7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Cont..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341438"/>
            <a:ext cx="4038600" cy="5111750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Producción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Localización de la planta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Obsolescencia de la maquinaria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Sistema de compras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Control de calidad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Eficiencia en la producción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s-MX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>
            <a:normAutofit lnSpcReduction="10000"/>
          </a:bodyPr>
          <a:lstStyle/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MX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Investigación y desarrollo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Investigación básica aplicada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Capacidades de laboratorio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Programas de investigación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Innovación de nuevos productos</a:t>
            </a: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s-MX">
                <a:solidFill>
                  <a:schemeClr val="accent2"/>
                </a:solidFill>
                <a:latin typeface="Verdana" pitchFamily="34" charset="0"/>
              </a:rPr>
              <a:t>Innovaciones tecnológicas</a:t>
            </a:r>
          </a:p>
        </p:txBody>
      </p:sp>
      <p:pic>
        <p:nvPicPr>
          <p:cNvPr id="13317" name="Picture 5" descr="logo F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661025"/>
            <a:ext cx="86518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377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205</Words>
  <Application>Microsoft Office PowerPoint</Application>
  <PresentationFormat>Presentación en pantalla (4:3)</PresentationFormat>
  <Paragraphs>48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Análisis FODA</vt:lpstr>
      <vt:lpstr>Lista de verificación para el análisis de fortalezas y debilidades de la organización</vt:lpstr>
      <vt:lpstr>Cont..</vt:lpstr>
      <vt:lpstr>Cont..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FODA</dc:title>
  <dc:creator>Jaime</dc:creator>
  <cp:lastModifiedBy>Jaime</cp:lastModifiedBy>
  <cp:revision>1</cp:revision>
  <dcterms:created xsi:type="dcterms:W3CDTF">2013-04-08T03:31:24Z</dcterms:created>
  <dcterms:modified xsi:type="dcterms:W3CDTF">2013-04-08T03:33:25Z</dcterms:modified>
</cp:coreProperties>
</file>