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EL CONTROL EN LAS DIFERENTES AREAS FUNCIONALES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TEMA VIII</a:t>
            </a:r>
          </a:p>
        </p:txBody>
      </p:sp>
    </p:spTree>
    <p:extLst>
      <p:ext uri="{BB962C8B-B14F-4D97-AF65-F5344CB8AC3E}">
        <p14:creationId xmlns:p14="http://schemas.microsoft.com/office/powerpoint/2010/main" val="21193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14544" y="0"/>
            <a:ext cx="4162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9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Las técnicas y los sistemas de control son en esencia los mismos para controlar el efectivo, los procedimientos administrativos, la ética organizacional, la calidad del producto y cualquier otra cosa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0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Técnicas de control para la función de producción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>
                <a:solidFill>
                  <a:schemeClr val="tx1"/>
                </a:solidFill>
              </a:rPr>
              <a:t>Decir función de producción se refiere al conjunto de actividades y el conjunto de tareas para crear productos y servicios que satisfacen necesidades, resuelven problemas y aprovechando oportunidades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Ahora bien, dependiendo de qué tipo de producción se trate, enseguida se presentan las técnicas de control más tradicionales.</a:t>
            </a:r>
            <a:br>
              <a:rPr lang="es-MX" dirty="0">
                <a:solidFill>
                  <a:schemeClr val="tx1"/>
                </a:solidFill>
              </a:rPr>
            </a:br>
            <a:br>
              <a:rPr lang="es-MX" dirty="0">
                <a:solidFill>
                  <a:schemeClr val="tx1"/>
                </a:solidFill>
              </a:rPr>
            </a:br>
            <a:r>
              <a:rPr lang="es-MX" b="1" dirty="0">
                <a:solidFill>
                  <a:schemeClr val="tx1"/>
                </a:solidFill>
              </a:rPr>
              <a:t>Gráficas o diagramas de Gantt.</a:t>
            </a:r>
            <a:br>
              <a:rPr lang="es-MX" dirty="0">
                <a:solidFill>
                  <a:schemeClr val="tx1"/>
                </a:solidFill>
              </a:rPr>
            </a:br>
            <a:br>
              <a:rPr lang="es-MX" dirty="0">
                <a:solidFill>
                  <a:schemeClr val="tx1"/>
                </a:solidFill>
              </a:rPr>
            </a:br>
            <a:br>
              <a:rPr lang="es-MX" dirty="0">
                <a:solidFill>
                  <a:schemeClr val="tx1"/>
                </a:solidFill>
              </a:rPr>
            </a:br>
            <a:br>
              <a:rPr lang="es-MX" b="1" dirty="0">
                <a:solidFill>
                  <a:schemeClr val="tx1"/>
                </a:solidFill>
              </a:rPr>
            </a:b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2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75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Técnicas de control para la función de producción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1"/>
                </a:solidFill>
              </a:rPr>
              <a:t>Planeación de Requerimientos de materiales. (MRP)</a:t>
            </a:r>
            <a:br>
              <a:rPr lang="es-MX" dirty="0">
                <a:solidFill>
                  <a:schemeClr val="tx1"/>
                </a:solidFill>
              </a:rPr>
            </a:b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Cuando se generalizan la utilización de las computadoras en los negocios se desarrolló esta técnica específicamente para ayudar a los fabricantes a administrar el inventario de demanda dependiente y programar los pedidos de reabastecimiento.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8955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5687736"/>
            <a:ext cx="8534400" cy="306663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498596"/>
          </a:xfrm>
        </p:spPr>
        <p:txBody>
          <a:bodyPr>
            <a:norm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La técnica integra un conjunto de elementos, con la finalidad de que en un lote de producción se optimice la cantidad de materiales utilizados en su producción y al final no existen sobrantes, más que los que se consideren como estratégicas.</a:t>
            </a:r>
          </a:p>
          <a:p>
            <a:r>
              <a:rPr lang="es-MX" dirty="0">
                <a:solidFill>
                  <a:schemeClr val="tx1"/>
                </a:solidFill>
              </a:rPr>
              <a:t>La técnica funciona con las interacciones siguientes:</a:t>
            </a:r>
          </a:p>
          <a:p>
            <a:r>
              <a:rPr lang="es-MX" dirty="0">
                <a:solidFill>
                  <a:schemeClr val="tx1"/>
                </a:solidFill>
              </a:rPr>
              <a:t>Programa maestro de producción de que señala el número de piezas que se van a producir en tiempo tiempos específicos</a:t>
            </a:r>
          </a:p>
          <a:p>
            <a:r>
              <a:rPr lang="es-MX" dirty="0">
                <a:solidFill>
                  <a:schemeClr val="tx1"/>
                </a:solidFill>
              </a:rPr>
              <a:t>Un archivo con la lista de materiales que especifican, precisamente, los materiales que usan para hacer cada pieza y las cantidades correctas de cada uno </a:t>
            </a:r>
          </a:p>
          <a:p>
            <a:r>
              <a:rPr lang="es-MX" dirty="0">
                <a:solidFill>
                  <a:schemeClr val="tx1"/>
                </a:solidFill>
              </a:rPr>
              <a:t>El archivo con el registro de inventarios que contiene datos como el número de unidades-  </a:t>
            </a:r>
          </a:p>
        </p:txBody>
      </p:sp>
    </p:spTree>
    <p:extLst>
      <p:ext uri="{BB962C8B-B14F-4D97-AF65-F5344CB8AC3E}">
        <p14:creationId xmlns:p14="http://schemas.microsoft.com/office/powerpoint/2010/main" val="2420981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La técnica MR es un ejemplo típico de planeación y control, pues al mismo tiempo que se deciden las cantidades de insumos, tiempos y costos, también se dispone, en la misma técnica, de los elementos para saber si el proceso está funcionando de acuerdo con lo planeado </a:t>
            </a:r>
          </a:p>
          <a:p>
            <a:r>
              <a:rPr lang="es-MX" dirty="0">
                <a:solidFill>
                  <a:schemeClr val="tx1"/>
                </a:solidFill>
              </a:rPr>
              <a:t>Las técnicas y los sistemas de control son en esencia los mismos para controlar el efectivo los procedimientos administrativos, la ética organizacional, la calidad del producto y cualquier otra cosa</a:t>
            </a:r>
          </a:p>
        </p:txBody>
      </p:sp>
    </p:spTree>
    <p:extLst>
      <p:ext uri="{BB962C8B-B14F-4D97-AF65-F5344CB8AC3E}">
        <p14:creationId xmlns:p14="http://schemas.microsoft.com/office/powerpoint/2010/main" val="411635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Justo a tiempo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solidFill>
                  <a:schemeClr val="tx1"/>
                </a:solidFill>
              </a:rPr>
              <a:t>Justo a tiempo, producción esbelta cero inventarios son todos nombres que indica esencialmente lo mismo </a:t>
            </a:r>
          </a:p>
          <a:p>
            <a:r>
              <a:rPr lang="es-MX" dirty="0">
                <a:solidFill>
                  <a:schemeClr val="tx1"/>
                </a:solidFill>
              </a:rPr>
              <a:t>Los japoneses dicen que es una filosofía sencilla, pero eficaz: eliminar el desperdicio mediante la reducción del exceso de capacidad o inventario y la eliminación de las actividades que no agregan valor. </a:t>
            </a:r>
          </a:p>
          <a:p>
            <a:r>
              <a:rPr lang="es-MX" dirty="0">
                <a:solidFill>
                  <a:schemeClr val="tx1"/>
                </a:solidFill>
              </a:rPr>
              <a:t>En general, ofrece beneficios tanto a compradores, proveedores, porque proporcionan la estructura organizacional necesaria para mejorar la coordinación con los proveedores, ya que integran los procesos de logística, producción y compras </a:t>
            </a:r>
          </a:p>
        </p:txBody>
      </p:sp>
    </p:spTree>
    <p:extLst>
      <p:ext uri="{BB962C8B-B14F-4D97-AF65-F5344CB8AC3E}">
        <p14:creationId xmlns:p14="http://schemas.microsoft.com/office/powerpoint/2010/main" val="8702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gráficas de control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br>
              <a:rPr lang="es-MX" dirty="0"/>
            </a:br>
            <a:br>
              <a:rPr lang="es-MX" dirty="0"/>
            </a:br>
            <a:endParaRPr lang="es-MX" dirty="0"/>
          </a:p>
          <a:p>
            <a:r>
              <a:rPr lang="es-MX" dirty="0">
                <a:solidFill>
                  <a:schemeClr val="tx1"/>
                </a:solidFill>
              </a:rPr>
              <a:t>El reto de las empresas es ser competitivas, lo cual quiere decir que deben satisfacer a sus clientes por medio de un desempeño superior a sus competidores y buena parte de este desempeño superior se encuentra en lo excepcional de sus procesos productivos </a:t>
            </a:r>
          </a:p>
          <a:p>
            <a:r>
              <a:rPr lang="es-MX" dirty="0">
                <a:solidFill>
                  <a:schemeClr val="tx1"/>
                </a:solidFill>
              </a:rPr>
              <a:t>Para determinar si las variaciones observadas son anormales, se puede medir y trazar la gráfica de medición del desempeño tomada de la muestra de un diagrama ordenado cronológicamente conocido como gráfica de control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1155514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</TotalTime>
  <Words>315</Words>
  <Application>Microsoft Office PowerPoint</Application>
  <PresentationFormat>Panorámica</PresentationFormat>
  <Paragraphs>22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Sector</vt:lpstr>
      <vt:lpstr>EL CONTROL EN LAS DIFERENTES AREAS FUNCIONALES</vt:lpstr>
      <vt:lpstr>Presentación de PowerPoint</vt:lpstr>
      <vt:lpstr>Técnicas de control para la función de producción</vt:lpstr>
      <vt:lpstr>Presentación de PowerPoint</vt:lpstr>
      <vt:lpstr>Técnicas de control para la función de producción</vt:lpstr>
      <vt:lpstr>Presentación de PowerPoint</vt:lpstr>
      <vt:lpstr>Presentación de PowerPoint</vt:lpstr>
      <vt:lpstr>Justo a tiempo</vt:lpstr>
      <vt:lpstr>gráficas de control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CONTROL EN LAS DIFERENTES AREAS FUNCIONALES</dc:title>
  <dc:creator>Jaime Zarza</dc:creator>
  <cp:lastModifiedBy>Jaime Zarza</cp:lastModifiedBy>
  <cp:revision>9</cp:revision>
  <dcterms:created xsi:type="dcterms:W3CDTF">2016-05-20T14:20:09Z</dcterms:created>
  <dcterms:modified xsi:type="dcterms:W3CDTF">2016-05-20T17:24:55Z</dcterms:modified>
</cp:coreProperties>
</file>