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694"/>
    <a:srgbClr val="F8A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44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89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21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164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98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782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31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44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42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827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1513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91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2BB7C-E8A5-43F3-8E81-F11723DD5618}" type="datetimeFigureOut">
              <a:rPr lang="es-MX" smtClean="0"/>
              <a:t>02/10/17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69D2-93EB-4F71-AFFF-877C6F523CF0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83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20688" y="467544"/>
            <a:ext cx="590465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rgbClr val="DA1694"/>
                </a:solidFill>
                <a:latin typeface="Lucida Sans" pitchFamily="34" charset="0"/>
              </a:rPr>
              <a:t>REQUISITOS DE LA DEMANDA </a:t>
            </a:r>
          </a:p>
          <a:p>
            <a:pPr algn="ctr"/>
            <a:r>
              <a:rPr lang="es-MX" sz="2000" b="1" dirty="0">
                <a:solidFill>
                  <a:srgbClr val="DA1694"/>
                </a:solidFill>
                <a:latin typeface="Lucida Sans" pitchFamily="34" charset="0"/>
              </a:rPr>
              <a:t>ARTÍCULO 255 CPCDF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85850" y="2267744"/>
            <a:ext cx="1663030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Lucida Sans" pitchFamily="34" charset="0"/>
              </a:rPr>
              <a:t>RUBRO</a:t>
            </a:r>
          </a:p>
        </p:txBody>
      </p:sp>
      <p:sp>
        <p:nvSpPr>
          <p:cNvPr id="6" name="5 Abrir llave"/>
          <p:cNvSpPr/>
          <p:nvPr/>
        </p:nvSpPr>
        <p:spPr>
          <a:xfrm>
            <a:off x="2348880" y="1398079"/>
            <a:ext cx="599306" cy="2585323"/>
          </a:xfrm>
          <a:prstGeom prst="lef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554715" y="1471747"/>
            <a:ext cx="373189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ACTOR</a:t>
            </a:r>
            <a:r>
              <a:rPr lang="es-MX" b="1" dirty="0">
                <a:solidFill>
                  <a:schemeClr val="accent4">
                    <a:lumMod val="75000"/>
                  </a:schemeClr>
                </a:solidFill>
                <a:latin typeface="Lucida Sans" pitchFamily="34" charset="0"/>
              </a:rPr>
              <a:t>: </a:t>
            </a:r>
            <a:r>
              <a:rPr lang="es-MX" dirty="0">
                <a:solidFill>
                  <a:schemeClr val="accent4">
                    <a:lumMod val="75000"/>
                  </a:schemeClr>
                </a:solidFill>
                <a:latin typeface="Lucida Sans" pitchFamily="34" charset="0"/>
              </a:rPr>
              <a:t>Nombre comienza por apellidos</a:t>
            </a:r>
          </a:p>
          <a:p>
            <a:pPr algn="r"/>
            <a:r>
              <a:rPr lang="es-MX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VS</a:t>
            </a:r>
          </a:p>
          <a:p>
            <a:pPr algn="r"/>
            <a:r>
              <a:rPr lang="es-MX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DEMANDADO:</a:t>
            </a:r>
            <a:r>
              <a:rPr lang="es-MX" b="1" dirty="0">
                <a:solidFill>
                  <a:schemeClr val="accent4">
                    <a:lumMod val="75000"/>
                  </a:schemeClr>
                </a:solidFill>
                <a:latin typeface="Lucida Sans" pitchFamily="34" charset="0"/>
              </a:rPr>
              <a:t> </a:t>
            </a:r>
            <a:r>
              <a:rPr lang="es-MX" dirty="0">
                <a:solidFill>
                  <a:schemeClr val="accent4">
                    <a:lumMod val="75000"/>
                  </a:schemeClr>
                </a:solidFill>
                <a:latin typeface="Lucida Sans" pitchFamily="34" charset="0"/>
              </a:rPr>
              <a:t>Nombre comienza por el de pila</a:t>
            </a:r>
          </a:p>
          <a:p>
            <a:pPr algn="r"/>
            <a:r>
              <a:rPr lang="es-MX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VÍA:</a:t>
            </a:r>
            <a:r>
              <a:rPr lang="es-MX" b="1" dirty="0">
                <a:solidFill>
                  <a:schemeClr val="accent4">
                    <a:lumMod val="75000"/>
                  </a:schemeClr>
                </a:solidFill>
                <a:latin typeface="Lucida Sans" pitchFamily="34" charset="0"/>
              </a:rPr>
              <a:t> </a:t>
            </a:r>
            <a:r>
              <a:rPr lang="es-MX" dirty="0">
                <a:solidFill>
                  <a:schemeClr val="accent4">
                    <a:lumMod val="75000"/>
                  </a:schemeClr>
                </a:solidFill>
                <a:latin typeface="Lucida Sans" pitchFamily="34" charset="0"/>
              </a:rPr>
              <a:t>Es la clase de      controversia</a:t>
            </a:r>
          </a:p>
          <a:p>
            <a:pPr algn="r"/>
            <a:r>
              <a:rPr lang="es-MX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NOMBRE DE LA ACCIÓN</a:t>
            </a:r>
            <a:r>
              <a:rPr lang="es-MX" b="1" dirty="0">
                <a:solidFill>
                  <a:schemeClr val="accent4">
                    <a:lumMod val="75000"/>
                  </a:schemeClr>
                </a:solidFill>
                <a:latin typeface="Lucida Sans" pitchFamily="34" charset="0"/>
              </a:rPr>
              <a:t>: ___</a:t>
            </a:r>
            <a:endParaRPr lang="es-ES" b="1" dirty="0">
              <a:solidFill>
                <a:schemeClr val="accent4">
                  <a:lumMod val="75000"/>
                </a:schemeClr>
              </a:solidFill>
              <a:latin typeface="Lucida Sans" pitchFamily="34" charset="0"/>
            </a:endParaRPr>
          </a:p>
          <a:p>
            <a:pPr algn="r"/>
            <a:r>
              <a:rPr lang="es-MX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ESCRITO:</a:t>
            </a:r>
            <a:r>
              <a:rPr lang="es-MX" b="1" dirty="0">
                <a:solidFill>
                  <a:schemeClr val="accent4">
                    <a:lumMod val="75000"/>
                  </a:schemeClr>
                </a:solidFill>
                <a:latin typeface="Lucida Sans" pitchFamily="34" charset="0"/>
              </a:rPr>
              <a:t>   </a:t>
            </a:r>
            <a:r>
              <a:rPr lang="es-MX" sz="2000" u="sng" dirty="0">
                <a:solidFill>
                  <a:schemeClr val="accent4">
                    <a:lumMod val="75000"/>
                  </a:schemeClr>
                </a:solidFill>
                <a:latin typeface="Lucida Sans" pitchFamily="34" charset="0"/>
              </a:rPr>
              <a:t>Inicial de demanda</a:t>
            </a:r>
            <a:endParaRPr lang="es-ES" sz="2000" u="sng" dirty="0">
              <a:solidFill>
                <a:schemeClr val="accent4">
                  <a:lumMod val="75000"/>
                </a:schemeClr>
              </a:solidFill>
              <a:latin typeface="Lucida Sans" pitchFamily="34" charset="0"/>
            </a:endParaRPr>
          </a:p>
          <a:p>
            <a:pPr algn="r"/>
            <a:endParaRPr lang="es-MX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420660" y="4817641"/>
            <a:ext cx="1887699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dirty="0">
                <a:latin typeface="Lucida Sans" pitchFamily="34" charset="0"/>
              </a:rPr>
              <a:t>PROEMIO</a:t>
            </a:r>
          </a:p>
        </p:txBody>
      </p:sp>
      <p:sp>
        <p:nvSpPr>
          <p:cNvPr id="10" name="9 Cerrar llave"/>
          <p:cNvSpPr/>
          <p:nvPr/>
        </p:nvSpPr>
        <p:spPr>
          <a:xfrm>
            <a:off x="3985847" y="4392265"/>
            <a:ext cx="416557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"/>
          <p:cNvSpPr/>
          <p:nvPr/>
        </p:nvSpPr>
        <p:spPr>
          <a:xfrm>
            <a:off x="620688" y="4470375"/>
            <a:ext cx="3429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TRIBUNAL ANTE EL QUE SE PROMUEVE</a:t>
            </a:r>
          </a:p>
          <a:p>
            <a:pPr algn="ctr"/>
            <a:r>
              <a:rPr lang="es-MX" sz="2000" b="1" dirty="0">
                <a:solidFill>
                  <a:schemeClr val="tx2"/>
                </a:solidFill>
                <a:latin typeface="Lucida Sans" pitchFamily="34" charset="0"/>
              </a:rPr>
              <a:t>(Competencia)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620688" y="6084168"/>
            <a:ext cx="5882902" cy="25202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PERSONALIDAD</a:t>
            </a:r>
            <a:r>
              <a:rPr lang="es-MX" sz="2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 </a:t>
            </a:r>
          </a:p>
          <a:p>
            <a:pPr algn="just"/>
            <a:r>
              <a:rPr lang="es-MX" sz="2000" b="1" dirty="0">
                <a:solidFill>
                  <a:schemeClr val="tx2"/>
                </a:solidFill>
                <a:latin typeface="Lucida Sans" pitchFamily="34" charset="0"/>
              </a:rPr>
              <a:t>*NOMBRE Y APELLIDOS DEL ACTOR Y DOMICILIO QUE SEÑALE PARA OÍR NOTIFICIACIONES</a:t>
            </a:r>
            <a:r>
              <a:rPr lang="es-MX" sz="2000" dirty="0">
                <a:solidFill>
                  <a:schemeClr val="tx2"/>
                </a:solidFill>
                <a:latin typeface="Lucida Sans" pitchFamily="34" charset="0"/>
              </a:rPr>
              <a:t> </a:t>
            </a:r>
          </a:p>
          <a:p>
            <a:pPr algn="just"/>
            <a:r>
              <a:rPr lang="es-MX" sz="2000" b="1" dirty="0">
                <a:solidFill>
                  <a:schemeClr val="tx2"/>
                </a:solidFill>
                <a:latin typeface="Lucida Sans" pitchFamily="34" charset="0"/>
              </a:rPr>
              <a:t>*NOMBRAMIENTO DE PERSONAS AUTORIZADAS EN LOS TÉRMINOS DEL ARTÍCULO 112 (</a:t>
            </a:r>
            <a:r>
              <a:rPr lang="es-MX" sz="2000" dirty="0">
                <a:solidFill>
                  <a:schemeClr val="tx2"/>
                </a:solidFill>
                <a:latin typeface="Lucida Sans" pitchFamily="34" charset="0"/>
              </a:rPr>
              <a:t>Legitimación Ad </a:t>
            </a:r>
            <a:r>
              <a:rPr lang="es-MX" sz="2000" dirty="0" err="1">
                <a:solidFill>
                  <a:schemeClr val="tx2"/>
                </a:solidFill>
                <a:latin typeface="Lucida Sans" pitchFamily="34" charset="0"/>
              </a:rPr>
              <a:t>Procesum</a:t>
            </a:r>
            <a:r>
              <a:rPr lang="es-MX" sz="2000" b="1" dirty="0">
                <a:solidFill>
                  <a:schemeClr val="tx2"/>
                </a:solidFill>
                <a:latin typeface="Lucida Sans" pitchFamily="34" charset="0"/>
              </a:rPr>
              <a:t>)</a:t>
            </a:r>
          </a:p>
        </p:txBody>
      </p:sp>
      <p:cxnSp>
        <p:nvCxnSpPr>
          <p:cNvPr id="15" name="14 Conector recto de flecha"/>
          <p:cNvCxnSpPr/>
          <p:nvPr/>
        </p:nvCxnSpPr>
        <p:spPr>
          <a:xfrm flipH="1">
            <a:off x="5370610" y="5430885"/>
            <a:ext cx="1" cy="690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05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7454" y="2483768"/>
            <a:ext cx="5976664" cy="2645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P R E S T A C I O N E S</a:t>
            </a:r>
          </a:p>
          <a:p>
            <a:pPr algn="ctr"/>
            <a:r>
              <a:rPr lang="es-MX" sz="2000" b="1" dirty="0">
                <a:solidFill>
                  <a:srgbClr val="FF0000"/>
                </a:solidFill>
                <a:latin typeface="Lucida Sans" pitchFamily="34" charset="0"/>
              </a:rPr>
              <a:t>*Objeto u objetos que se reclamen con sus accesorios</a:t>
            </a:r>
          </a:p>
          <a:p>
            <a:pPr algn="ctr"/>
            <a:r>
              <a:rPr lang="es-MX" sz="2000" b="1" dirty="0">
                <a:solidFill>
                  <a:srgbClr val="FF0000"/>
                </a:solidFill>
                <a:latin typeface="Lucida Sans" pitchFamily="34" charset="0"/>
              </a:rPr>
              <a:t>*Clase de acciones que reclama </a:t>
            </a:r>
          </a:p>
          <a:p>
            <a:pPr algn="ctr"/>
            <a:r>
              <a:rPr lang="es-MX" sz="2000" b="1" dirty="0">
                <a:solidFill>
                  <a:srgbClr val="FF0000"/>
                </a:solidFill>
                <a:latin typeface="Lucida Sans" pitchFamily="34" charset="0"/>
              </a:rPr>
              <a:t>*Enumerados por prestación</a:t>
            </a:r>
          </a:p>
          <a:p>
            <a:r>
              <a:rPr lang="es-MX" sz="2000" dirty="0">
                <a:solidFill>
                  <a:srgbClr val="FF0000"/>
                </a:solidFill>
                <a:latin typeface="Lucida Sans" pitchFamily="34" charset="0"/>
              </a:rPr>
              <a:t>1.- Que se declare…</a:t>
            </a:r>
          </a:p>
          <a:p>
            <a:r>
              <a:rPr lang="es-MX" sz="2000" dirty="0">
                <a:solidFill>
                  <a:srgbClr val="FF0000"/>
                </a:solidFill>
                <a:latin typeface="Lucida Sans" pitchFamily="34" charset="0"/>
              </a:rPr>
              <a:t>2.- Que se condene…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47464" y="5436096"/>
            <a:ext cx="5976664" cy="32403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H E C H O S</a:t>
            </a:r>
          </a:p>
          <a:p>
            <a:pPr algn="ctr"/>
            <a:r>
              <a:rPr lang="es-MX" sz="2000" b="1" dirty="0">
                <a:solidFill>
                  <a:srgbClr val="00B050"/>
                </a:solidFill>
                <a:latin typeface="Lucida Sans" pitchFamily="34" charset="0"/>
              </a:rPr>
              <a:t>*En los que funda su petición</a:t>
            </a:r>
          </a:p>
          <a:p>
            <a:pPr algn="ctr"/>
            <a:r>
              <a:rPr lang="es-MX" sz="2000" b="1" dirty="0">
                <a:solidFill>
                  <a:srgbClr val="00B050"/>
                </a:solidFill>
                <a:latin typeface="Lucida Sans" pitchFamily="34" charset="0"/>
              </a:rPr>
              <a:t>*Deben enumerarse</a:t>
            </a:r>
          </a:p>
          <a:p>
            <a:pPr algn="ctr"/>
            <a:r>
              <a:rPr lang="es-MX" sz="2000" b="1" dirty="0">
                <a:solidFill>
                  <a:srgbClr val="00B050"/>
                </a:solidFill>
                <a:latin typeface="Lucida Sans" pitchFamily="34" charset="0"/>
              </a:rPr>
              <a:t>*Narrarlos sucintamente con claridad y precisión</a:t>
            </a:r>
          </a:p>
          <a:p>
            <a:pPr algn="ctr"/>
            <a:r>
              <a:rPr lang="es-MX" sz="2000" b="1" dirty="0">
                <a:solidFill>
                  <a:srgbClr val="00B050"/>
                </a:solidFill>
                <a:latin typeface="Lucida Sans" pitchFamily="34" charset="0"/>
              </a:rPr>
              <a:t>*Un numeral por hecho</a:t>
            </a:r>
            <a:r>
              <a:rPr lang="es-MX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 </a:t>
            </a:r>
          </a:p>
          <a:p>
            <a:pPr algn="just"/>
            <a:r>
              <a:rPr lang="es-MX" sz="2000" dirty="0">
                <a:solidFill>
                  <a:srgbClr val="00B050"/>
                </a:solidFill>
                <a:latin typeface="Lucida Sans" pitchFamily="34" charset="0"/>
              </a:rPr>
              <a:t>PRIMERO. Que el día…. Juanito fue y me dijo...Hecho que acredito con la documental que se anexa al presente escrito. </a:t>
            </a:r>
          </a:p>
          <a:p>
            <a:pPr algn="just"/>
            <a:r>
              <a:rPr lang="es-MX" sz="2000" dirty="0">
                <a:solidFill>
                  <a:srgbClr val="00B050"/>
                </a:solidFill>
                <a:latin typeface="Lucida Sans" pitchFamily="34" charset="0"/>
              </a:rPr>
              <a:t>SEGUNDO. Que el día…</a:t>
            </a:r>
            <a:r>
              <a:rPr lang="es-MX" sz="2000" dirty="0">
                <a:solidFill>
                  <a:schemeClr val="accent3">
                    <a:lumMod val="75000"/>
                  </a:schemeClr>
                </a:solidFill>
                <a:latin typeface="Lucida Sans" pitchFamily="34" charset="0"/>
              </a:rPr>
              <a:t>	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07454" y="179512"/>
            <a:ext cx="5976664" cy="20162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DATOS DEL DEMANDADO</a:t>
            </a:r>
          </a:p>
          <a:p>
            <a:pPr algn="ctr"/>
            <a:r>
              <a:rPr lang="es-MX" sz="2000" b="1" dirty="0">
                <a:solidFill>
                  <a:schemeClr val="tx2"/>
                </a:solidFill>
                <a:latin typeface="Lucida Sans" pitchFamily="34" charset="0"/>
              </a:rPr>
              <a:t>Señalar que a quien se va a demandar, qué se le esta reclamando y la vía por la que lo hace</a:t>
            </a:r>
            <a:endParaRPr lang="es-MX" sz="2000" dirty="0">
              <a:solidFill>
                <a:schemeClr val="tx2"/>
              </a:solidFill>
              <a:latin typeface="Lucida Sans" pitchFamily="34" charset="0"/>
            </a:endParaRPr>
          </a:p>
          <a:p>
            <a:pPr algn="just"/>
            <a:r>
              <a:rPr lang="es-MX" sz="2000" dirty="0">
                <a:solidFill>
                  <a:schemeClr val="tx2"/>
                </a:solidFill>
                <a:latin typeface="Lucida Sans" pitchFamily="34" charset="0"/>
              </a:rPr>
              <a:t> Anotar nombre completo y domicilio para poder emplazar al demandado.</a:t>
            </a:r>
          </a:p>
        </p:txBody>
      </p:sp>
    </p:spTree>
    <p:extLst>
      <p:ext uri="{BB962C8B-B14F-4D97-AF65-F5344CB8AC3E}">
        <p14:creationId xmlns:p14="http://schemas.microsoft.com/office/powerpoint/2010/main" val="137804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04664" y="1331640"/>
            <a:ext cx="6120680" cy="25202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2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</a:endParaRPr>
          </a:p>
          <a:p>
            <a:pPr algn="ctr"/>
            <a:endParaRPr lang="es-MX" sz="2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</a:endParaRPr>
          </a:p>
          <a:p>
            <a:pPr algn="ctr"/>
            <a:r>
              <a:rPr lang="es-MX" sz="2200" b="1" dirty="0">
                <a:solidFill>
                  <a:srgbClr val="DA1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D E R E C H O S</a:t>
            </a:r>
          </a:p>
          <a:p>
            <a:pPr algn="ctr"/>
            <a:r>
              <a:rPr lang="es-MX" sz="2000" b="1" dirty="0">
                <a:solidFill>
                  <a:srgbClr val="DA1694"/>
                </a:solidFill>
                <a:latin typeface="Lucida Sans" pitchFamily="34" charset="0"/>
              </a:rPr>
              <a:t>Expresar los fundamentos de derecho que motiven la acción y regulan el proceso</a:t>
            </a:r>
          </a:p>
          <a:p>
            <a:pPr algn="just"/>
            <a:r>
              <a:rPr lang="es-MX" sz="2000" dirty="0">
                <a:solidFill>
                  <a:srgbClr val="DA1694"/>
                </a:solidFill>
                <a:latin typeface="Lucida Sans" pitchFamily="34" charset="0"/>
              </a:rPr>
              <a:t>Fundan la acción los artículos _____ de la ley</a:t>
            </a:r>
            <a:r>
              <a:rPr lang="es-ES" sz="2000" dirty="0">
                <a:solidFill>
                  <a:srgbClr val="DA1694"/>
                </a:solidFill>
                <a:latin typeface="Lucida Sans" pitchFamily="34" charset="0"/>
              </a:rPr>
              <a:t> sustantiva</a:t>
            </a:r>
            <a:r>
              <a:rPr lang="es-MX" sz="2000" dirty="0">
                <a:solidFill>
                  <a:srgbClr val="DA1694"/>
                </a:solidFill>
                <a:latin typeface="Lucida Sans" pitchFamily="34" charset="0"/>
              </a:rPr>
              <a:t> de la materia.</a:t>
            </a:r>
          </a:p>
          <a:p>
            <a:pPr algn="just"/>
            <a:r>
              <a:rPr lang="es-MX" sz="2000" dirty="0">
                <a:solidFill>
                  <a:srgbClr val="DA1694"/>
                </a:solidFill>
                <a:latin typeface="Lucida Sans" pitchFamily="34" charset="0"/>
              </a:rPr>
              <a:t>Regulan el proceso los numerales ____ de la ley </a:t>
            </a:r>
            <a:r>
              <a:rPr lang="es-ES" sz="2000" dirty="0">
                <a:solidFill>
                  <a:srgbClr val="DA1694"/>
                </a:solidFill>
                <a:latin typeface="Lucida Sans" pitchFamily="34" charset="0"/>
              </a:rPr>
              <a:t>adjetiva</a:t>
            </a:r>
            <a:r>
              <a:rPr lang="es-MX" sz="2000" dirty="0">
                <a:solidFill>
                  <a:srgbClr val="DA1694"/>
                </a:solidFill>
                <a:latin typeface="Lucida Sans" pitchFamily="34" charset="0"/>
              </a:rPr>
              <a:t> de la materia </a:t>
            </a:r>
          </a:p>
          <a:p>
            <a:pPr marL="342900" indent="-342900">
              <a:buFont typeface="Arial" charset="0"/>
              <a:buChar char="•"/>
            </a:pPr>
            <a:endParaRPr lang="es-MX" sz="2000" b="1" dirty="0">
              <a:solidFill>
                <a:schemeClr val="accent2">
                  <a:lumMod val="75000"/>
                </a:schemeClr>
              </a:solidFill>
              <a:latin typeface="Lucida Sans" pitchFamily="34" charset="0"/>
            </a:endParaRPr>
          </a:p>
          <a:p>
            <a:pPr algn="ctr"/>
            <a:endParaRPr lang="es-MX" sz="2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04664" y="323528"/>
            <a:ext cx="6120680" cy="7200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P R U E B A 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04664" y="4139952"/>
            <a:ext cx="6120680" cy="22322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PETITORIOS</a:t>
            </a:r>
          </a:p>
          <a:p>
            <a:pPr algn="just"/>
            <a:r>
              <a:rPr lang="es-MX" sz="2000" b="1" dirty="0">
                <a:solidFill>
                  <a:srgbClr val="00B0F0"/>
                </a:solidFill>
                <a:latin typeface="Lucida Sans" pitchFamily="34" charset="0"/>
              </a:rPr>
              <a:t>Forma de concluir el escrito, se enumera lo que se le pide en todo el ocurso de forma sucinta y respetuosa. </a:t>
            </a:r>
          </a:p>
          <a:p>
            <a:pPr algn="just"/>
            <a:r>
              <a:rPr lang="es-MX" sz="2000" dirty="0">
                <a:solidFill>
                  <a:srgbClr val="00B0F0"/>
                </a:solidFill>
                <a:latin typeface="Lucida Sans" pitchFamily="34" charset="0"/>
              </a:rPr>
              <a:t>Por lo expuesto, a Ud. C. Juez, atentamente pido:</a:t>
            </a:r>
          </a:p>
          <a:p>
            <a:pPr algn="just"/>
            <a:r>
              <a:rPr lang="es-MX" sz="2000" dirty="0">
                <a:solidFill>
                  <a:srgbClr val="00B0F0"/>
                </a:solidFill>
                <a:latin typeface="Lucida Sans" pitchFamily="34" charset="0"/>
              </a:rPr>
              <a:t>PRIMERO. Se me tenga por presentado…</a:t>
            </a:r>
            <a:r>
              <a:rPr lang="es-MX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Lucida Sans" pitchFamily="34" charset="0"/>
              </a:rPr>
              <a:t>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04664" y="6732240"/>
            <a:ext cx="2088232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dirty="0">
                <a:latin typeface="Lucida Sans" pitchFamily="34" charset="0"/>
              </a:rPr>
              <a:t>PROTESTO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149080" y="7092280"/>
            <a:ext cx="2376264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dirty="0">
                <a:latin typeface="Lucida Sans" pitchFamily="34" charset="0"/>
              </a:rPr>
              <a:t>LUGAR Y FECHA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32856" y="7956376"/>
            <a:ext cx="280831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Lucida Sans" pitchFamily="34" charset="0"/>
              </a:rPr>
              <a:t>FIRMA DEL ACTOR</a:t>
            </a:r>
          </a:p>
        </p:txBody>
      </p:sp>
    </p:spTree>
    <p:extLst>
      <p:ext uri="{BB962C8B-B14F-4D97-AF65-F5344CB8AC3E}">
        <p14:creationId xmlns:p14="http://schemas.microsoft.com/office/powerpoint/2010/main" val="22829680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329</Words>
  <Application>Microsoft Office PowerPoint</Application>
  <PresentationFormat>Presentación en pantalla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Ipad Negro</cp:lastModifiedBy>
  <cp:revision>10</cp:revision>
  <dcterms:created xsi:type="dcterms:W3CDTF">2013-03-22T08:36:38Z</dcterms:created>
  <dcterms:modified xsi:type="dcterms:W3CDTF">2017-10-02T09:16:23Z</dcterms:modified>
</cp:coreProperties>
</file>