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6974" y="274411"/>
            <a:ext cx="8230054" cy="585220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C2F59-A994-446A-95CE-A1C57690D5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0BC0-D5A1-46E4-87EA-C735F0B2B5B3}" type="datetimeFigureOut">
              <a:rPr lang="es-ES" smtClean="0"/>
              <a:pPr/>
              <a:t>23/03/2014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C424-E8DB-4B84-AD4B-01B73C5949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10697" y="137206"/>
            <a:ext cx="3771446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EXW 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(... INDICANDO LUGAR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 W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orks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AutoShape 11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4" name="AutoShape 12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5" name="AutoShape 16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6" name="AutoShape 1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7" name="AutoShape 22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8" name="AutoShape 25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29" name="AutoShape 28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0" name="AutoShape 31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1" name="AutoShape 3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2" name="AutoShape 36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3" name="AutoShape 40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4" name="AutoShape 42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5" name="AutoShape 43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6" name="AutoShape 44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7" name="AutoShape 45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8" name="AutoShape 46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39" name="AutoShape 47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0" name="Text Box 51"/>
          <p:cNvSpPr txBox="1">
            <a:spLocks noChangeArrowheads="1"/>
          </p:cNvSpPr>
          <p:nvPr/>
        </p:nvSpPr>
        <p:spPr bwMode="auto">
          <a:xfrm>
            <a:off x="5608629" y="2897188"/>
            <a:ext cx="3317440" cy="106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 MERCADERIAS       SE        PONEN       A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DISPOSICIÓN   DEL    COMPRADOR    EN      EL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ESTABLECIMIENTO DEL VENDEDOR.</a:t>
            </a:r>
          </a:p>
        </p:txBody>
      </p:sp>
      <p:sp>
        <p:nvSpPr>
          <p:cNvPr id="5141" name="Line 53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5142" name="AutoShape 54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3" name="AutoShape 55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4" name="AutoShape 56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5" name="AutoShape 57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6" name="AutoShape 5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7" name="AutoShape 6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8" name="AutoShape 6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49" name="AutoShape 6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0" name="AutoShape 6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1" name="AutoShape 6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2" name="AutoShape 6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3" name="AutoShape 6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4" name="AutoShape 6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5" name="AutoShape 6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6" name="AutoShape 6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7" name="AutoShape 7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8" name="AutoShape 7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59" name="AutoShape 7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0" name="AutoShape 7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1" name="AutoShape 7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2" name="AutoShape 7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3" name="AutoShape 7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4" name="AutoShape 7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5" name="AutoShape 7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6" name="AutoShape 7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7" name="Text Box 80"/>
          <p:cNvSpPr txBox="1">
            <a:spLocks noChangeArrowheads="1"/>
          </p:cNvSpPr>
          <p:nvPr/>
        </p:nvSpPr>
        <p:spPr bwMode="auto">
          <a:xfrm>
            <a:off x="5591687" y="4285116"/>
            <a:ext cx="3176695" cy="1066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DEL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VENDEDOR  AL  COMPRADOR  CUANDO LAS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MERCADERIAS  SE  PONEN  A  DISPOSICIÓN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DEL COMPRADOR EN EL ESTABLECIMIENTO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DEL VENDEDOR.</a:t>
            </a:r>
          </a:p>
        </p:txBody>
      </p:sp>
      <p:sp>
        <p:nvSpPr>
          <p:cNvPr id="5168" name="AutoShape 8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69" name="AutoShape 8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0" name="AutoShape 8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1" name="AutoShape 8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2" name="AutoShape 8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3" name="AutoShape 8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4" name="AutoShape 8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5" name="AutoShape 8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6" name="AutoShape 8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7" name="AutoShape 9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8" name="AutoShape 9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79" name="AutoShape 9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0" name="AutoShape 9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1" name="AutoShape 9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2" name="AutoShape 9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3" name="AutoShape 9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4" name="AutoShape 9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5" name="AutoShape 9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6" name="AutoShape 9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7" name="AutoShape 10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8" name="AutoShape 10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5189" name="Text Box 10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5190" name="Text Box 103"/>
          <p:cNvSpPr txBox="1">
            <a:spLocks noChangeArrowheads="1"/>
          </p:cNvSpPr>
          <p:nvPr/>
        </p:nvSpPr>
        <p:spPr bwMode="auto">
          <a:xfrm>
            <a:off x="251520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5191" name="Text Box 104"/>
          <p:cNvSpPr txBox="1">
            <a:spLocks noChangeArrowheads="1"/>
          </p:cNvSpPr>
          <p:nvPr/>
        </p:nvSpPr>
        <p:spPr bwMode="auto">
          <a:xfrm>
            <a:off x="251520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5192" name="Text Box 106"/>
          <p:cNvSpPr txBox="1">
            <a:spLocks noChangeArrowheads="1"/>
          </p:cNvSpPr>
          <p:nvPr/>
        </p:nvSpPr>
        <p:spPr bwMode="auto">
          <a:xfrm>
            <a:off x="5343072" y="5913438"/>
            <a:ext cx="3171117" cy="10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TRANSPORTE   DEBE  SER  CONTRATADO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POR   EL COMPRADOR.</a:t>
            </a:r>
            <a:r>
              <a:rPr lang="es-ES" b="1" dirty="0">
                <a:solidFill>
                  <a:schemeClr val="accent2"/>
                </a:solidFill>
              </a:rPr>
              <a:t>   </a:t>
            </a:r>
          </a:p>
          <a:p>
            <a:pPr defTabSz="507939"/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193" name="Picture 113" descr="PROCESO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732" y="1553483"/>
            <a:ext cx="5143500" cy="1186089"/>
          </a:xfrm>
          <a:noFill/>
        </p:spPr>
      </p:pic>
      <p:sp>
        <p:nvSpPr>
          <p:cNvPr id="5194" name="Line 115"/>
          <p:cNvSpPr>
            <a:spLocks noChangeShapeType="1"/>
          </p:cNvSpPr>
          <p:nvPr/>
        </p:nvSpPr>
        <p:spPr bwMode="auto">
          <a:xfrm>
            <a:off x="755576" y="1628800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367" y="1071563"/>
            <a:ext cx="5657169" cy="91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1505857" y="231321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1748518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1993447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2237241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2481036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2725964" y="231321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2967491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4" name="AutoShape 12"/>
          <p:cNvSpPr>
            <a:spLocks noChangeArrowheads="1"/>
          </p:cNvSpPr>
          <p:nvPr/>
        </p:nvSpPr>
        <p:spPr bwMode="auto">
          <a:xfrm>
            <a:off x="3212420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5" name="AutoShape 13"/>
          <p:cNvSpPr>
            <a:spLocks noChangeArrowheads="1"/>
          </p:cNvSpPr>
          <p:nvPr/>
        </p:nvSpPr>
        <p:spPr bwMode="auto">
          <a:xfrm>
            <a:off x="3456215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6" name="AutoShape 14"/>
          <p:cNvSpPr>
            <a:spLocks noChangeArrowheads="1"/>
          </p:cNvSpPr>
          <p:nvPr/>
        </p:nvSpPr>
        <p:spPr bwMode="auto">
          <a:xfrm>
            <a:off x="1379991" y="2313214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7" name="AutoShape 15"/>
          <p:cNvSpPr>
            <a:spLocks noChangeArrowheads="1"/>
          </p:cNvSpPr>
          <p:nvPr/>
        </p:nvSpPr>
        <p:spPr bwMode="auto">
          <a:xfrm>
            <a:off x="3701143" y="231321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8" name="AutoShape 16"/>
          <p:cNvSpPr>
            <a:spLocks noChangeArrowheads="1"/>
          </p:cNvSpPr>
          <p:nvPr/>
        </p:nvSpPr>
        <p:spPr bwMode="auto">
          <a:xfrm>
            <a:off x="3907518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99" name="AutoShape 17"/>
          <p:cNvSpPr>
            <a:spLocks noChangeArrowheads="1"/>
          </p:cNvSpPr>
          <p:nvPr/>
        </p:nvSpPr>
        <p:spPr bwMode="auto">
          <a:xfrm>
            <a:off x="4152447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0" name="AutoShape 18"/>
          <p:cNvSpPr>
            <a:spLocks noChangeArrowheads="1"/>
          </p:cNvSpPr>
          <p:nvPr/>
        </p:nvSpPr>
        <p:spPr bwMode="auto">
          <a:xfrm>
            <a:off x="4396241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1" name="AutoShape 19"/>
          <p:cNvSpPr>
            <a:spLocks noChangeArrowheads="1"/>
          </p:cNvSpPr>
          <p:nvPr/>
        </p:nvSpPr>
        <p:spPr bwMode="auto">
          <a:xfrm>
            <a:off x="4640036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2" name="AutoShape 20"/>
          <p:cNvSpPr>
            <a:spLocks noChangeArrowheads="1"/>
          </p:cNvSpPr>
          <p:nvPr/>
        </p:nvSpPr>
        <p:spPr bwMode="auto">
          <a:xfrm>
            <a:off x="4884964" y="231321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3" name="AutoShape 21"/>
          <p:cNvSpPr>
            <a:spLocks noChangeArrowheads="1"/>
          </p:cNvSpPr>
          <p:nvPr/>
        </p:nvSpPr>
        <p:spPr bwMode="auto">
          <a:xfrm>
            <a:off x="5126491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4" name="AutoShape 22"/>
          <p:cNvSpPr>
            <a:spLocks noChangeArrowheads="1"/>
          </p:cNvSpPr>
          <p:nvPr/>
        </p:nvSpPr>
        <p:spPr bwMode="auto">
          <a:xfrm>
            <a:off x="5358947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5" name="AutoShape 23"/>
          <p:cNvSpPr>
            <a:spLocks noChangeArrowheads="1"/>
          </p:cNvSpPr>
          <p:nvPr/>
        </p:nvSpPr>
        <p:spPr bwMode="auto">
          <a:xfrm>
            <a:off x="5602741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6" name="AutoShape 24"/>
          <p:cNvSpPr>
            <a:spLocks noChangeArrowheads="1"/>
          </p:cNvSpPr>
          <p:nvPr/>
        </p:nvSpPr>
        <p:spPr bwMode="auto">
          <a:xfrm>
            <a:off x="5847670" y="231321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7" name="AutoShape 25"/>
          <p:cNvSpPr>
            <a:spLocks noChangeArrowheads="1"/>
          </p:cNvSpPr>
          <p:nvPr/>
        </p:nvSpPr>
        <p:spPr bwMode="auto">
          <a:xfrm>
            <a:off x="6089197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8" name="AutoShape 26"/>
          <p:cNvSpPr>
            <a:spLocks noChangeArrowheads="1"/>
          </p:cNvSpPr>
          <p:nvPr/>
        </p:nvSpPr>
        <p:spPr bwMode="auto">
          <a:xfrm>
            <a:off x="1510393" y="254113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09" name="AutoShape 27"/>
          <p:cNvSpPr>
            <a:spLocks noChangeArrowheads="1"/>
          </p:cNvSpPr>
          <p:nvPr/>
        </p:nvSpPr>
        <p:spPr bwMode="auto">
          <a:xfrm>
            <a:off x="1753054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0" name="AutoShape 28"/>
          <p:cNvSpPr>
            <a:spLocks noChangeArrowheads="1"/>
          </p:cNvSpPr>
          <p:nvPr/>
        </p:nvSpPr>
        <p:spPr bwMode="auto">
          <a:xfrm>
            <a:off x="1997983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1" name="AutoShape 29"/>
          <p:cNvSpPr>
            <a:spLocks noChangeArrowheads="1"/>
          </p:cNvSpPr>
          <p:nvPr/>
        </p:nvSpPr>
        <p:spPr bwMode="auto">
          <a:xfrm>
            <a:off x="2241777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2" name="AutoShape 30"/>
          <p:cNvSpPr>
            <a:spLocks noChangeArrowheads="1"/>
          </p:cNvSpPr>
          <p:nvPr/>
        </p:nvSpPr>
        <p:spPr bwMode="auto">
          <a:xfrm>
            <a:off x="2485572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3" name="AutoShape 31"/>
          <p:cNvSpPr>
            <a:spLocks noChangeArrowheads="1"/>
          </p:cNvSpPr>
          <p:nvPr/>
        </p:nvSpPr>
        <p:spPr bwMode="auto">
          <a:xfrm>
            <a:off x="2730500" y="254113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4" name="AutoShape 32"/>
          <p:cNvSpPr>
            <a:spLocks noChangeArrowheads="1"/>
          </p:cNvSpPr>
          <p:nvPr/>
        </p:nvSpPr>
        <p:spPr bwMode="auto">
          <a:xfrm>
            <a:off x="2972027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5" name="AutoShape 33"/>
          <p:cNvSpPr>
            <a:spLocks noChangeArrowheads="1"/>
          </p:cNvSpPr>
          <p:nvPr/>
        </p:nvSpPr>
        <p:spPr bwMode="auto">
          <a:xfrm>
            <a:off x="3216956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6" name="AutoShape 34"/>
          <p:cNvSpPr>
            <a:spLocks noChangeArrowheads="1"/>
          </p:cNvSpPr>
          <p:nvPr/>
        </p:nvSpPr>
        <p:spPr bwMode="auto">
          <a:xfrm>
            <a:off x="3460751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7" name="AutoShape 35"/>
          <p:cNvSpPr>
            <a:spLocks noChangeArrowheads="1"/>
          </p:cNvSpPr>
          <p:nvPr/>
        </p:nvSpPr>
        <p:spPr bwMode="auto">
          <a:xfrm>
            <a:off x="1384527" y="2541135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8" name="AutoShape 36"/>
          <p:cNvSpPr>
            <a:spLocks noChangeArrowheads="1"/>
          </p:cNvSpPr>
          <p:nvPr/>
        </p:nvSpPr>
        <p:spPr bwMode="auto">
          <a:xfrm>
            <a:off x="3705678" y="254113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19" name="AutoShape 37"/>
          <p:cNvSpPr>
            <a:spLocks noChangeArrowheads="1"/>
          </p:cNvSpPr>
          <p:nvPr/>
        </p:nvSpPr>
        <p:spPr bwMode="auto">
          <a:xfrm>
            <a:off x="3912054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0" name="AutoShape 38"/>
          <p:cNvSpPr>
            <a:spLocks noChangeArrowheads="1"/>
          </p:cNvSpPr>
          <p:nvPr/>
        </p:nvSpPr>
        <p:spPr bwMode="auto">
          <a:xfrm>
            <a:off x="4156983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1" name="AutoShape 39"/>
          <p:cNvSpPr>
            <a:spLocks noChangeArrowheads="1"/>
          </p:cNvSpPr>
          <p:nvPr/>
        </p:nvSpPr>
        <p:spPr bwMode="auto">
          <a:xfrm>
            <a:off x="4400777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2" name="AutoShape 40"/>
          <p:cNvSpPr>
            <a:spLocks noChangeArrowheads="1"/>
          </p:cNvSpPr>
          <p:nvPr/>
        </p:nvSpPr>
        <p:spPr bwMode="auto">
          <a:xfrm>
            <a:off x="4644572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3" name="AutoShape 41"/>
          <p:cNvSpPr>
            <a:spLocks noChangeArrowheads="1"/>
          </p:cNvSpPr>
          <p:nvPr/>
        </p:nvSpPr>
        <p:spPr bwMode="auto">
          <a:xfrm>
            <a:off x="4889500" y="254113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4" name="AutoShape 42"/>
          <p:cNvSpPr>
            <a:spLocks noChangeArrowheads="1"/>
          </p:cNvSpPr>
          <p:nvPr/>
        </p:nvSpPr>
        <p:spPr bwMode="auto">
          <a:xfrm>
            <a:off x="5131027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5" name="AutoShape 43"/>
          <p:cNvSpPr>
            <a:spLocks noChangeArrowheads="1"/>
          </p:cNvSpPr>
          <p:nvPr/>
        </p:nvSpPr>
        <p:spPr bwMode="auto">
          <a:xfrm>
            <a:off x="5363483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6" name="AutoShape 44"/>
          <p:cNvSpPr>
            <a:spLocks noChangeArrowheads="1"/>
          </p:cNvSpPr>
          <p:nvPr/>
        </p:nvSpPr>
        <p:spPr bwMode="auto">
          <a:xfrm>
            <a:off x="5607277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7" name="AutoShape 45"/>
          <p:cNvSpPr>
            <a:spLocks noChangeArrowheads="1"/>
          </p:cNvSpPr>
          <p:nvPr/>
        </p:nvSpPr>
        <p:spPr bwMode="auto">
          <a:xfrm>
            <a:off x="5852206" y="254113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8" name="AutoShape 46"/>
          <p:cNvSpPr>
            <a:spLocks noChangeArrowheads="1"/>
          </p:cNvSpPr>
          <p:nvPr/>
        </p:nvSpPr>
        <p:spPr bwMode="auto">
          <a:xfrm>
            <a:off x="6093733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29" name="AutoShape 47"/>
          <p:cNvSpPr>
            <a:spLocks noChangeArrowheads="1"/>
          </p:cNvSpPr>
          <p:nvPr/>
        </p:nvSpPr>
        <p:spPr bwMode="auto">
          <a:xfrm>
            <a:off x="1510393" y="279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0" name="AutoShape 48"/>
          <p:cNvSpPr>
            <a:spLocks noChangeArrowheads="1"/>
          </p:cNvSpPr>
          <p:nvPr/>
        </p:nvSpPr>
        <p:spPr bwMode="auto">
          <a:xfrm>
            <a:off x="1753054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1" name="AutoShape 49"/>
          <p:cNvSpPr>
            <a:spLocks noChangeArrowheads="1"/>
          </p:cNvSpPr>
          <p:nvPr/>
        </p:nvSpPr>
        <p:spPr bwMode="auto">
          <a:xfrm>
            <a:off x="1997983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2" name="AutoShape 50"/>
          <p:cNvSpPr>
            <a:spLocks noChangeArrowheads="1"/>
          </p:cNvSpPr>
          <p:nvPr/>
        </p:nvSpPr>
        <p:spPr bwMode="auto">
          <a:xfrm>
            <a:off x="2241777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3" name="AutoShape 51"/>
          <p:cNvSpPr>
            <a:spLocks noChangeArrowheads="1"/>
          </p:cNvSpPr>
          <p:nvPr/>
        </p:nvSpPr>
        <p:spPr bwMode="auto">
          <a:xfrm>
            <a:off x="2485572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4" name="AutoShape 52"/>
          <p:cNvSpPr>
            <a:spLocks noChangeArrowheads="1"/>
          </p:cNvSpPr>
          <p:nvPr/>
        </p:nvSpPr>
        <p:spPr bwMode="auto">
          <a:xfrm>
            <a:off x="2730500" y="279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5" name="AutoShape 53"/>
          <p:cNvSpPr>
            <a:spLocks noChangeArrowheads="1"/>
          </p:cNvSpPr>
          <p:nvPr/>
        </p:nvSpPr>
        <p:spPr bwMode="auto">
          <a:xfrm>
            <a:off x="2972027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6" name="AutoShape 54"/>
          <p:cNvSpPr>
            <a:spLocks noChangeArrowheads="1"/>
          </p:cNvSpPr>
          <p:nvPr/>
        </p:nvSpPr>
        <p:spPr bwMode="auto">
          <a:xfrm>
            <a:off x="3216956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7" name="AutoShape 55"/>
          <p:cNvSpPr>
            <a:spLocks noChangeArrowheads="1"/>
          </p:cNvSpPr>
          <p:nvPr/>
        </p:nvSpPr>
        <p:spPr bwMode="auto">
          <a:xfrm>
            <a:off x="3460751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8" name="AutoShape 56"/>
          <p:cNvSpPr>
            <a:spLocks noChangeArrowheads="1"/>
          </p:cNvSpPr>
          <p:nvPr/>
        </p:nvSpPr>
        <p:spPr bwMode="auto">
          <a:xfrm>
            <a:off x="1384527" y="279853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39" name="AutoShape 57"/>
          <p:cNvSpPr>
            <a:spLocks noChangeArrowheads="1"/>
          </p:cNvSpPr>
          <p:nvPr/>
        </p:nvSpPr>
        <p:spPr bwMode="auto">
          <a:xfrm>
            <a:off x="3705678" y="279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0" name="AutoShape 58"/>
          <p:cNvSpPr>
            <a:spLocks noChangeArrowheads="1"/>
          </p:cNvSpPr>
          <p:nvPr/>
        </p:nvSpPr>
        <p:spPr bwMode="auto">
          <a:xfrm>
            <a:off x="3912054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1" name="AutoShape 59"/>
          <p:cNvSpPr>
            <a:spLocks noChangeArrowheads="1"/>
          </p:cNvSpPr>
          <p:nvPr/>
        </p:nvSpPr>
        <p:spPr bwMode="auto">
          <a:xfrm>
            <a:off x="4156983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2" name="AutoShape 60"/>
          <p:cNvSpPr>
            <a:spLocks noChangeArrowheads="1"/>
          </p:cNvSpPr>
          <p:nvPr/>
        </p:nvSpPr>
        <p:spPr bwMode="auto">
          <a:xfrm>
            <a:off x="4400777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3" name="AutoShape 61"/>
          <p:cNvSpPr>
            <a:spLocks noChangeArrowheads="1"/>
          </p:cNvSpPr>
          <p:nvPr/>
        </p:nvSpPr>
        <p:spPr bwMode="auto">
          <a:xfrm>
            <a:off x="4644572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4" name="AutoShape 62"/>
          <p:cNvSpPr>
            <a:spLocks noChangeArrowheads="1"/>
          </p:cNvSpPr>
          <p:nvPr/>
        </p:nvSpPr>
        <p:spPr bwMode="auto">
          <a:xfrm>
            <a:off x="4889500" y="279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5" name="AutoShape 63"/>
          <p:cNvSpPr>
            <a:spLocks noChangeArrowheads="1"/>
          </p:cNvSpPr>
          <p:nvPr/>
        </p:nvSpPr>
        <p:spPr bwMode="auto">
          <a:xfrm>
            <a:off x="5131027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6" name="AutoShape 64"/>
          <p:cNvSpPr>
            <a:spLocks noChangeArrowheads="1"/>
          </p:cNvSpPr>
          <p:nvPr/>
        </p:nvSpPr>
        <p:spPr bwMode="auto">
          <a:xfrm>
            <a:off x="5363483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7" name="AutoShape 65"/>
          <p:cNvSpPr>
            <a:spLocks noChangeArrowheads="1"/>
          </p:cNvSpPr>
          <p:nvPr/>
        </p:nvSpPr>
        <p:spPr bwMode="auto">
          <a:xfrm>
            <a:off x="5607277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8" name="AutoShape 66"/>
          <p:cNvSpPr>
            <a:spLocks noChangeArrowheads="1"/>
          </p:cNvSpPr>
          <p:nvPr/>
        </p:nvSpPr>
        <p:spPr bwMode="auto">
          <a:xfrm>
            <a:off x="5852206" y="279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49" name="AutoShape 67"/>
          <p:cNvSpPr>
            <a:spLocks noChangeArrowheads="1"/>
          </p:cNvSpPr>
          <p:nvPr/>
        </p:nvSpPr>
        <p:spPr bwMode="auto">
          <a:xfrm>
            <a:off x="6093733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0" name="AutoShape 68"/>
          <p:cNvSpPr>
            <a:spLocks noChangeArrowheads="1"/>
          </p:cNvSpPr>
          <p:nvPr/>
        </p:nvSpPr>
        <p:spPr bwMode="auto">
          <a:xfrm>
            <a:off x="1510393" y="4303260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1" name="AutoShape 69"/>
          <p:cNvSpPr>
            <a:spLocks noChangeArrowheads="1"/>
          </p:cNvSpPr>
          <p:nvPr/>
        </p:nvSpPr>
        <p:spPr bwMode="auto">
          <a:xfrm>
            <a:off x="1753054" y="4303260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2" name="AutoShape 70"/>
          <p:cNvSpPr>
            <a:spLocks noChangeArrowheads="1"/>
          </p:cNvSpPr>
          <p:nvPr/>
        </p:nvSpPr>
        <p:spPr bwMode="auto">
          <a:xfrm>
            <a:off x="1997983" y="4303260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3" name="AutoShape 71"/>
          <p:cNvSpPr>
            <a:spLocks noChangeArrowheads="1"/>
          </p:cNvSpPr>
          <p:nvPr/>
        </p:nvSpPr>
        <p:spPr bwMode="auto">
          <a:xfrm>
            <a:off x="2241777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4" name="AutoShape 72"/>
          <p:cNvSpPr>
            <a:spLocks noChangeArrowheads="1"/>
          </p:cNvSpPr>
          <p:nvPr/>
        </p:nvSpPr>
        <p:spPr bwMode="auto">
          <a:xfrm>
            <a:off x="2485572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5" name="AutoShape 73"/>
          <p:cNvSpPr>
            <a:spLocks noChangeArrowheads="1"/>
          </p:cNvSpPr>
          <p:nvPr/>
        </p:nvSpPr>
        <p:spPr bwMode="auto">
          <a:xfrm>
            <a:off x="2730500" y="4303260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6" name="AutoShape 74"/>
          <p:cNvSpPr>
            <a:spLocks noChangeArrowheads="1"/>
          </p:cNvSpPr>
          <p:nvPr/>
        </p:nvSpPr>
        <p:spPr bwMode="auto">
          <a:xfrm>
            <a:off x="2972027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7" name="AutoShape 75"/>
          <p:cNvSpPr>
            <a:spLocks noChangeArrowheads="1"/>
          </p:cNvSpPr>
          <p:nvPr/>
        </p:nvSpPr>
        <p:spPr bwMode="auto">
          <a:xfrm>
            <a:off x="3216956" y="4303260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8" name="AutoShape 76"/>
          <p:cNvSpPr>
            <a:spLocks noChangeArrowheads="1"/>
          </p:cNvSpPr>
          <p:nvPr/>
        </p:nvSpPr>
        <p:spPr bwMode="auto">
          <a:xfrm>
            <a:off x="3460751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59" name="AutoShape 77"/>
          <p:cNvSpPr>
            <a:spLocks noChangeArrowheads="1"/>
          </p:cNvSpPr>
          <p:nvPr/>
        </p:nvSpPr>
        <p:spPr bwMode="auto">
          <a:xfrm>
            <a:off x="1384527" y="4303260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0" name="AutoShape 78"/>
          <p:cNvSpPr>
            <a:spLocks noChangeArrowheads="1"/>
          </p:cNvSpPr>
          <p:nvPr/>
        </p:nvSpPr>
        <p:spPr bwMode="auto">
          <a:xfrm>
            <a:off x="3705678" y="4303260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1" name="AutoShape 79"/>
          <p:cNvSpPr>
            <a:spLocks noChangeArrowheads="1"/>
          </p:cNvSpPr>
          <p:nvPr/>
        </p:nvSpPr>
        <p:spPr bwMode="auto">
          <a:xfrm>
            <a:off x="3912054" y="4303260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2" name="AutoShape 80"/>
          <p:cNvSpPr>
            <a:spLocks noChangeArrowheads="1"/>
          </p:cNvSpPr>
          <p:nvPr/>
        </p:nvSpPr>
        <p:spPr bwMode="auto">
          <a:xfrm>
            <a:off x="4156983" y="4303260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3" name="AutoShape 81"/>
          <p:cNvSpPr>
            <a:spLocks noChangeArrowheads="1"/>
          </p:cNvSpPr>
          <p:nvPr/>
        </p:nvSpPr>
        <p:spPr bwMode="auto">
          <a:xfrm>
            <a:off x="4400777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4" name="AutoShape 82"/>
          <p:cNvSpPr>
            <a:spLocks noChangeArrowheads="1"/>
          </p:cNvSpPr>
          <p:nvPr/>
        </p:nvSpPr>
        <p:spPr bwMode="auto">
          <a:xfrm>
            <a:off x="4644572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5" name="AutoShape 83"/>
          <p:cNvSpPr>
            <a:spLocks noChangeArrowheads="1"/>
          </p:cNvSpPr>
          <p:nvPr/>
        </p:nvSpPr>
        <p:spPr bwMode="auto">
          <a:xfrm>
            <a:off x="4889500" y="4303260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6" name="AutoShape 84"/>
          <p:cNvSpPr>
            <a:spLocks noChangeArrowheads="1"/>
          </p:cNvSpPr>
          <p:nvPr/>
        </p:nvSpPr>
        <p:spPr bwMode="auto">
          <a:xfrm>
            <a:off x="5131027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7" name="AutoShape 85"/>
          <p:cNvSpPr>
            <a:spLocks noChangeArrowheads="1"/>
          </p:cNvSpPr>
          <p:nvPr/>
        </p:nvSpPr>
        <p:spPr bwMode="auto">
          <a:xfrm>
            <a:off x="5363483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8" name="AutoShape 86"/>
          <p:cNvSpPr>
            <a:spLocks noChangeArrowheads="1"/>
          </p:cNvSpPr>
          <p:nvPr/>
        </p:nvSpPr>
        <p:spPr bwMode="auto">
          <a:xfrm>
            <a:off x="5607277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69" name="AutoShape 87"/>
          <p:cNvSpPr>
            <a:spLocks noChangeArrowheads="1"/>
          </p:cNvSpPr>
          <p:nvPr/>
        </p:nvSpPr>
        <p:spPr bwMode="auto">
          <a:xfrm>
            <a:off x="5852206" y="4303260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0" name="AutoShape 88"/>
          <p:cNvSpPr>
            <a:spLocks noChangeArrowheads="1"/>
          </p:cNvSpPr>
          <p:nvPr/>
        </p:nvSpPr>
        <p:spPr bwMode="auto">
          <a:xfrm>
            <a:off x="6093733" y="4303260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1" name="AutoShape 89"/>
          <p:cNvSpPr>
            <a:spLocks noChangeArrowheads="1"/>
          </p:cNvSpPr>
          <p:nvPr/>
        </p:nvSpPr>
        <p:spPr bwMode="auto">
          <a:xfrm>
            <a:off x="1514928" y="4531179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2" name="AutoShape 90"/>
          <p:cNvSpPr>
            <a:spLocks noChangeArrowheads="1"/>
          </p:cNvSpPr>
          <p:nvPr/>
        </p:nvSpPr>
        <p:spPr bwMode="auto">
          <a:xfrm>
            <a:off x="1757590" y="4531179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3" name="AutoShape 91"/>
          <p:cNvSpPr>
            <a:spLocks noChangeArrowheads="1"/>
          </p:cNvSpPr>
          <p:nvPr/>
        </p:nvSpPr>
        <p:spPr bwMode="auto">
          <a:xfrm>
            <a:off x="2002518" y="4531179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4" name="AutoShape 92"/>
          <p:cNvSpPr>
            <a:spLocks noChangeArrowheads="1"/>
          </p:cNvSpPr>
          <p:nvPr/>
        </p:nvSpPr>
        <p:spPr bwMode="auto">
          <a:xfrm>
            <a:off x="2246313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5" name="AutoShape 93"/>
          <p:cNvSpPr>
            <a:spLocks noChangeArrowheads="1"/>
          </p:cNvSpPr>
          <p:nvPr/>
        </p:nvSpPr>
        <p:spPr bwMode="auto">
          <a:xfrm>
            <a:off x="2490108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6" name="AutoShape 94"/>
          <p:cNvSpPr>
            <a:spLocks noChangeArrowheads="1"/>
          </p:cNvSpPr>
          <p:nvPr/>
        </p:nvSpPr>
        <p:spPr bwMode="auto">
          <a:xfrm>
            <a:off x="2735036" y="4531179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7" name="AutoShape 95"/>
          <p:cNvSpPr>
            <a:spLocks noChangeArrowheads="1"/>
          </p:cNvSpPr>
          <p:nvPr/>
        </p:nvSpPr>
        <p:spPr bwMode="auto">
          <a:xfrm>
            <a:off x="2976563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8" name="AutoShape 96"/>
          <p:cNvSpPr>
            <a:spLocks noChangeArrowheads="1"/>
          </p:cNvSpPr>
          <p:nvPr/>
        </p:nvSpPr>
        <p:spPr bwMode="auto">
          <a:xfrm>
            <a:off x="3221492" y="4531179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79" name="AutoShape 97"/>
          <p:cNvSpPr>
            <a:spLocks noChangeArrowheads="1"/>
          </p:cNvSpPr>
          <p:nvPr/>
        </p:nvSpPr>
        <p:spPr bwMode="auto">
          <a:xfrm>
            <a:off x="3465286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0" name="AutoShape 98"/>
          <p:cNvSpPr>
            <a:spLocks noChangeArrowheads="1"/>
          </p:cNvSpPr>
          <p:nvPr/>
        </p:nvSpPr>
        <p:spPr bwMode="auto">
          <a:xfrm>
            <a:off x="1389063" y="4531179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1" name="AutoShape 99"/>
          <p:cNvSpPr>
            <a:spLocks noChangeArrowheads="1"/>
          </p:cNvSpPr>
          <p:nvPr/>
        </p:nvSpPr>
        <p:spPr bwMode="auto">
          <a:xfrm>
            <a:off x="3710214" y="4531179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2" name="AutoShape 100"/>
          <p:cNvSpPr>
            <a:spLocks noChangeArrowheads="1"/>
          </p:cNvSpPr>
          <p:nvPr/>
        </p:nvSpPr>
        <p:spPr bwMode="auto">
          <a:xfrm>
            <a:off x="3916590" y="4531179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3" name="AutoShape 101"/>
          <p:cNvSpPr>
            <a:spLocks noChangeArrowheads="1"/>
          </p:cNvSpPr>
          <p:nvPr/>
        </p:nvSpPr>
        <p:spPr bwMode="auto">
          <a:xfrm>
            <a:off x="4161518" y="4531179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4" name="AutoShape 102"/>
          <p:cNvSpPr>
            <a:spLocks noChangeArrowheads="1"/>
          </p:cNvSpPr>
          <p:nvPr/>
        </p:nvSpPr>
        <p:spPr bwMode="auto">
          <a:xfrm>
            <a:off x="4405313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5" name="AutoShape 103"/>
          <p:cNvSpPr>
            <a:spLocks noChangeArrowheads="1"/>
          </p:cNvSpPr>
          <p:nvPr/>
        </p:nvSpPr>
        <p:spPr bwMode="auto">
          <a:xfrm>
            <a:off x="4649108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6" name="AutoShape 104"/>
          <p:cNvSpPr>
            <a:spLocks noChangeArrowheads="1"/>
          </p:cNvSpPr>
          <p:nvPr/>
        </p:nvSpPr>
        <p:spPr bwMode="auto">
          <a:xfrm>
            <a:off x="4894036" y="4531179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7" name="AutoShape 105"/>
          <p:cNvSpPr>
            <a:spLocks noChangeArrowheads="1"/>
          </p:cNvSpPr>
          <p:nvPr/>
        </p:nvSpPr>
        <p:spPr bwMode="auto">
          <a:xfrm>
            <a:off x="5135563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8" name="AutoShape 106"/>
          <p:cNvSpPr>
            <a:spLocks noChangeArrowheads="1"/>
          </p:cNvSpPr>
          <p:nvPr/>
        </p:nvSpPr>
        <p:spPr bwMode="auto">
          <a:xfrm>
            <a:off x="5368018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89" name="AutoShape 107"/>
          <p:cNvSpPr>
            <a:spLocks noChangeArrowheads="1"/>
          </p:cNvSpPr>
          <p:nvPr/>
        </p:nvSpPr>
        <p:spPr bwMode="auto">
          <a:xfrm>
            <a:off x="5611813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0" name="AutoShape 108"/>
          <p:cNvSpPr>
            <a:spLocks noChangeArrowheads="1"/>
          </p:cNvSpPr>
          <p:nvPr/>
        </p:nvSpPr>
        <p:spPr bwMode="auto">
          <a:xfrm>
            <a:off x="5856742" y="4531179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1" name="AutoShape 109"/>
          <p:cNvSpPr>
            <a:spLocks noChangeArrowheads="1"/>
          </p:cNvSpPr>
          <p:nvPr/>
        </p:nvSpPr>
        <p:spPr bwMode="auto">
          <a:xfrm>
            <a:off x="6098268" y="4531179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2" name="AutoShape 110"/>
          <p:cNvSpPr>
            <a:spLocks noChangeArrowheads="1"/>
          </p:cNvSpPr>
          <p:nvPr/>
        </p:nvSpPr>
        <p:spPr bwMode="auto">
          <a:xfrm>
            <a:off x="1514928" y="4788581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3" name="AutoShape 111"/>
          <p:cNvSpPr>
            <a:spLocks noChangeArrowheads="1"/>
          </p:cNvSpPr>
          <p:nvPr/>
        </p:nvSpPr>
        <p:spPr bwMode="auto">
          <a:xfrm>
            <a:off x="1757590" y="4788581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4" name="AutoShape 112"/>
          <p:cNvSpPr>
            <a:spLocks noChangeArrowheads="1"/>
          </p:cNvSpPr>
          <p:nvPr/>
        </p:nvSpPr>
        <p:spPr bwMode="auto">
          <a:xfrm>
            <a:off x="2002518" y="4788581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5" name="AutoShape 113"/>
          <p:cNvSpPr>
            <a:spLocks noChangeArrowheads="1"/>
          </p:cNvSpPr>
          <p:nvPr/>
        </p:nvSpPr>
        <p:spPr bwMode="auto">
          <a:xfrm>
            <a:off x="2246313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6" name="AutoShape 114"/>
          <p:cNvSpPr>
            <a:spLocks noChangeArrowheads="1"/>
          </p:cNvSpPr>
          <p:nvPr/>
        </p:nvSpPr>
        <p:spPr bwMode="auto">
          <a:xfrm>
            <a:off x="2490108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7" name="AutoShape 115"/>
          <p:cNvSpPr>
            <a:spLocks noChangeArrowheads="1"/>
          </p:cNvSpPr>
          <p:nvPr/>
        </p:nvSpPr>
        <p:spPr bwMode="auto">
          <a:xfrm>
            <a:off x="2735036" y="4788581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8" name="AutoShape 116"/>
          <p:cNvSpPr>
            <a:spLocks noChangeArrowheads="1"/>
          </p:cNvSpPr>
          <p:nvPr/>
        </p:nvSpPr>
        <p:spPr bwMode="auto">
          <a:xfrm>
            <a:off x="2976563" y="479538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99" name="AutoShape 117"/>
          <p:cNvSpPr>
            <a:spLocks noChangeArrowheads="1"/>
          </p:cNvSpPr>
          <p:nvPr/>
        </p:nvSpPr>
        <p:spPr bwMode="auto">
          <a:xfrm>
            <a:off x="3221492" y="4788581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0" name="AutoShape 118"/>
          <p:cNvSpPr>
            <a:spLocks noChangeArrowheads="1"/>
          </p:cNvSpPr>
          <p:nvPr/>
        </p:nvSpPr>
        <p:spPr bwMode="auto">
          <a:xfrm>
            <a:off x="3465286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1" name="AutoShape 119"/>
          <p:cNvSpPr>
            <a:spLocks noChangeArrowheads="1"/>
          </p:cNvSpPr>
          <p:nvPr/>
        </p:nvSpPr>
        <p:spPr bwMode="auto">
          <a:xfrm>
            <a:off x="1389063" y="4788581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2" name="AutoShape 120"/>
          <p:cNvSpPr>
            <a:spLocks noChangeArrowheads="1"/>
          </p:cNvSpPr>
          <p:nvPr/>
        </p:nvSpPr>
        <p:spPr bwMode="auto">
          <a:xfrm>
            <a:off x="3710214" y="4788581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3" name="AutoShape 121"/>
          <p:cNvSpPr>
            <a:spLocks noChangeArrowheads="1"/>
          </p:cNvSpPr>
          <p:nvPr/>
        </p:nvSpPr>
        <p:spPr bwMode="auto">
          <a:xfrm>
            <a:off x="3916590" y="4788581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4" name="AutoShape 122"/>
          <p:cNvSpPr>
            <a:spLocks noChangeArrowheads="1"/>
          </p:cNvSpPr>
          <p:nvPr/>
        </p:nvSpPr>
        <p:spPr bwMode="auto">
          <a:xfrm>
            <a:off x="4161518" y="4788581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5" name="AutoShape 123"/>
          <p:cNvSpPr>
            <a:spLocks noChangeArrowheads="1"/>
          </p:cNvSpPr>
          <p:nvPr/>
        </p:nvSpPr>
        <p:spPr bwMode="auto">
          <a:xfrm>
            <a:off x="4405313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6" name="AutoShape 124"/>
          <p:cNvSpPr>
            <a:spLocks noChangeArrowheads="1"/>
          </p:cNvSpPr>
          <p:nvPr/>
        </p:nvSpPr>
        <p:spPr bwMode="auto">
          <a:xfrm>
            <a:off x="4649108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7" name="AutoShape 125"/>
          <p:cNvSpPr>
            <a:spLocks noChangeArrowheads="1"/>
          </p:cNvSpPr>
          <p:nvPr/>
        </p:nvSpPr>
        <p:spPr bwMode="auto">
          <a:xfrm>
            <a:off x="4894036" y="4788581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8" name="AutoShape 126"/>
          <p:cNvSpPr>
            <a:spLocks noChangeArrowheads="1"/>
          </p:cNvSpPr>
          <p:nvPr/>
        </p:nvSpPr>
        <p:spPr bwMode="auto">
          <a:xfrm>
            <a:off x="5135563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09" name="AutoShape 127"/>
          <p:cNvSpPr>
            <a:spLocks noChangeArrowheads="1"/>
          </p:cNvSpPr>
          <p:nvPr/>
        </p:nvSpPr>
        <p:spPr bwMode="auto">
          <a:xfrm>
            <a:off x="5368018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0" name="AutoShape 128"/>
          <p:cNvSpPr>
            <a:spLocks noChangeArrowheads="1"/>
          </p:cNvSpPr>
          <p:nvPr/>
        </p:nvSpPr>
        <p:spPr bwMode="auto">
          <a:xfrm>
            <a:off x="5611813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1" name="AutoShape 129"/>
          <p:cNvSpPr>
            <a:spLocks noChangeArrowheads="1"/>
          </p:cNvSpPr>
          <p:nvPr/>
        </p:nvSpPr>
        <p:spPr bwMode="auto">
          <a:xfrm>
            <a:off x="5856742" y="4788581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2" name="AutoShape 130"/>
          <p:cNvSpPr>
            <a:spLocks noChangeArrowheads="1"/>
          </p:cNvSpPr>
          <p:nvPr/>
        </p:nvSpPr>
        <p:spPr bwMode="auto">
          <a:xfrm>
            <a:off x="6098268" y="4788581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3" name="AutoShape 131"/>
          <p:cNvSpPr>
            <a:spLocks noChangeArrowheads="1"/>
          </p:cNvSpPr>
          <p:nvPr/>
        </p:nvSpPr>
        <p:spPr bwMode="auto">
          <a:xfrm>
            <a:off x="1510393" y="533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4" name="AutoShape 132"/>
          <p:cNvSpPr>
            <a:spLocks noChangeArrowheads="1"/>
          </p:cNvSpPr>
          <p:nvPr/>
        </p:nvSpPr>
        <p:spPr bwMode="auto">
          <a:xfrm>
            <a:off x="1753054" y="533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5" name="AutoShape 133"/>
          <p:cNvSpPr>
            <a:spLocks noChangeArrowheads="1"/>
          </p:cNvSpPr>
          <p:nvPr/>
        </p:nvSpPr>
        <p:spPr bwMode="auto">
          <a:xfrm>
            <a:off x="1997983" y="533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6" name="AutoShape 134"/>
          <p:cNvSpPr>
            <a:spLocks noChangeArrowheads="1"/>
          </p:cNvSpPr>
          <p:nvPr/>
        </p:nvSpPr>
        <p:spPr bwMode="auto">
          <a:xfrm>
            <a:off x="2241777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7" name="AutoShape 135"/>
          <p:cNvSpPr>
            <a:spLocks noChangeArrowheads="1"/>
          </p:cNvSpPr>
          <p:nvPr/>
        </p:nvSpPr>
        <p:spPr bwMode="auto">
          <a:xfrm>
            <a:off x="2485572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8" name="AutoShape 136"/>
          <p:cNvSpPr>
            <a:spLocks noChangeArrowheads="1"/>
          </p:cNvSpPr>
          <p:nvPr/>
        </p:nvSpPr>
        <p:spPr bwMode="auto">
          <a:xfrm>
            <a:off x="2730500" y="533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19" name="AutoShape 137"/>
          <p:cNvSpPr>
            <a:spLocks noChangeArrowheads="1"/>
          </p:cNvSpPr>
          <p:nvPr/>
        </p:nvSpPr>
        <p:spPr bwMode="auto">
          <a:xfrm>
            <a:off x="2972027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0" name="AutoShape 138"/>
          <p:cNvSpPr>
            <a:spLocks noChangeArrowheads="1"/>
          </p:cNvSpPr>
          <p:nvPr/>
        </p:nvSpPr>
        <p:spPr bwMode="auto">
          <a:xfrm>
            <a:off x="3216956" y="533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1" name="AutoShape 139"/>
          <p:cNvSpPr>
            <a:spLocks noChangeArrowheads="1"/>
          </p:cNvSpPr>
          <p:nvPr/>
        </p:nvSpPr>
        <p:spPr bwMode="auto">
          <a:xfrm>
            <a:off x="3460751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2" name="AutoShape 140"/>
          <p:cNvSpPr>
            <a:spLocks noChangeArrowheads="1"/>
          </p:cNvSpPr>
          <p:nvPr/>
        </p:nvSpPr>
        <p:spPr bwMode="auto">
          <a:xfrm>
            <a:off x="1384527" y="533853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3" name="AutoShape 141"/>
          <p:cNvSpPr>
            <a:spLocks noChangeArrowheads="1"/>
          </p:cNvSpPr>
          <p:nvPr/>
        </p:nvSpPr>
        <p:spPr bwMode="auto">
          <a:xfrm>
            <a:off x="3705678" y="533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4" name="AutoShape 142"/>
          <p:cNvSpPr>
            <a:spLocks noChangeArrowheads="1"/>
          </p:cNvSpPr>
          <p:nvPr/>
        </p:nvSpPr>
        <p:spPr bwMode="auto">
          <a:xfrm>
            <a:off x="3912054" y="533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5" name="AutoShape 143"/>
          <p:cNvSpPr>
            <a:spLocks noChangeArrowheads="1"/>
          </p:cNvSpPr>
          <p:nvPr/>
        </p:nvSpPr>
        <p:spPr bwMode="auto">
          <a:xfrm>
            <a:off x="4156983" y="533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6" name="AutoShape 144"/>
          <p:cNvSpPr>
            <a:spLocks noChangeArrowheads="1"/>
          </p:cNvSpPr>
          <p:nvPr/>
        </p:nvSpPr>
        <p:spPr bwMode="auto">
          <a:xfrm>
            <a:off x="4400777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7" name="AutoShape 145"/>
          <p:cNvSpPr>
            <a:spLocks noChangeArrowheads="1"/>
          </p:cNvSpPr>
          <p:nvPr/>
        </p:nvSpPr>
        <p:spPr bwMode="auto">
          <a:xfrm>
            <a:off x="4644572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8" name="AutoShape 146"/>
          <p:cNvSpPr>
            <a:spLocks noChangeArrowheads="1"/>
          </p:cNvSpPr>
          <p:nvPr/>
        </p:nvSpPr>
        <p:spPr bwMode="auto">
          <a:xfrm>
            <a:off x="4889500" y="533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29" name="AutoShape 147"/>
          <p:cNvSpPr>
            <a:spLocks noChangeArrowheads="1"/>
          </p:cNvSpPr>
          <p:nvPr/>
        </p:nvSpPr>
        <p:spPr bwMode="auto">
          <a:xfrm>
            <a:off x="5131027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0" name="AutoShape 148"/>
          <p:cNvSpPr>
            <a:spLocks noChangeArrowheads="1"/>
          </p:cNvSpPr>
          <p:nvPr/>
        </p:nvSpPr>
        <p:spPr bwMode="auto">
          <a:xfrm>
            <a:off x="5363483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1" name="AutoShape 149"/>
          <p:cNvSpPr>
            <a:spLocks noChangeArrowheads="1"/>
          </p:cNvSpPr>
          <p:nvPr/>
        </p:nvSpPr>
        <p:spPr bwMode="auto">
          <a:xfrm>
            <a:off x="5607277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2" name="AutoShape 150"/>
          <p:cNvSpPr>
            <a:spLocks noChangeArrowheads="1"/>
          </p:cNvSpPr>
          <p:nvPr/>
        </p:nvSpPr>
        <p:spPr bwMode="auto">
          <a:xfrm>
            <a:off x="5852206" y="533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3" name="AutoShape 151"/>
          <p:cNvSpPr>
            <a:spLocks noChangeArrowheads="1"/>
          </p:cNvSpPr>
          <p:nvPr/>
        </p:nvSpPr>
        <p:spPr bwMode="auto">
          <a:xfrm>
            <a:off x="6093733" y="533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4" name="AutoShape 152"/>
          <p:cNvSpPr>
            <a:spLocks noChangeArrowheads="1"/>
          </p:cNvSpPr>
          <p:nvPr/>
        </p:nvSpPr>
        <p:spPr bwMode="auto">
          <a:xfrm>
            <a:off x="1514928" y="556645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5" name="AutoShape 153"/>
          <p:cNvSpPr>
            <a:spLocks noChangeArrowheads="1"/>
          </p:cNvSpPr>
          <p:nvPr/>
        </p:nvSpPr>
        <p:spPr bwMode="auto">
          <a:xfrm>
            <a:off x="1757590" y="556645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6" name="AutoShape 154"/>
          <p:cNvSpPr>
            <a:spLocks noChangeArrowheads="1"/>
          </p:cNvSpPr>
          <p:nvPr/>
        </p:nvSpPr>
        <p:spPr bwMode="auto">
          <a:xfrm>
            <a:off x="2002518" y="556645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7" name="AutoShape 155"/>
          <p:cNvSpPr>
            <a:spLocks noChangeArrowheads="1"/>
          </p:cNvSpPr>
          <p:nvPr/>
        </p:nvSpPr>
        <p:spPr bwMode="auto">
          <a:xfrm>
            <a:off x="2246313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8" name="AutoShape 156"/>
          <p:cNvSpPr>
            <a:spLocks noChangeArrowheads="1"/>
          </p:cNvSpPr>
          <p:nvPr/>
        </p:nvSpPr>
        <p:spPr bwMode="auto">
          <a:xfrm>
            <a:off x="2490108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39" name="AutoShape 157"/>
          <p:cNvSpPr>
            <a:spLocks noChangeArrowheads="1"/>
          </p:cNvSpPr>
          <p:nvPr/>
        </p:nvSpPr>
        <p:spPr bwMode="auto">
          <a:xfrm>
            <a:off x="2735036" y="556645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0" name="AutoShape 158"/>
          <p:cNvSpPr>
            <a:spLocks noChangeArrowheads="1"/>
          </p:cNvSpPr>
          <p:nvPr/>
        </p:nvSpPr>
        <p:spPr bwMode="auto">
          <a:xfrm>
            <a:off x="2976563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1" name="AutoShape 159"/>
          <p:cNvSpPr>
            <a:spLocks noChangeArrowheads="1"/>
          </p:cNvSpPr>
          <p:nvPr/>
        </p:nvSpPr>
        <p:spPr bwMode="auto">
          <a:xfrm>
            <a:off x="3221492" y="556645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2" name="AutoShape 160"/>
          <p:cNvSpPr>
            <a:spLocks noChangeArrowheads="1"/>
          </p:cNvSpPr>
          <p:nvPr/>
        </p:nvSpPr>
        <p:spPr bwMode="auto">
          <a:xfrm>
            <a:off x="3465286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3" name="AutoShape 161"/>
          <p:cNvSpPr>
            <a:spLocks noChangeArrowheads="1"/>
          </p:cNvSpPr>
          <p:nvPr/>
        </p:nvSpPr>
        <p:spPr bwMode="auto">
          <a:xfrm>
            <a:off x="1389063" y="5566456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4" name="AutoShape 162"/>
          <p:cNvSpPr>
            <a:spLocks noChangeArrowheads="1"/>
          </p:cNvSpPr>
          <p:nvPr/>
        </p:nvSpPr>
        <p:spPr bwMode="auto">
          <a:xfrm>
            <a:off x="3710214" y="556645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5" name="AutoShape 163"/>
          <p:cNvSpPr>
            <a:spLocks noChangeArrowheads="1"/>
          </p:cNvSpPr>
          <p:nvPr/>
        </p:nvSpPr>
        <p:spPr bwMode="auto">
          <a:xfrm>
            <a:off x="3916590" y="556645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6" name="AutoShape 164"/>
          <p:cNvSpPr>
            <a:spLocks noChangeArrowheads="1"/>
          </p:cNvSpPr>
          <p:nvPr/>
        </p:nvSpPr>
        <p:spPr bwMode="auto">
          <a:xfrm>
            <a:off x="4161518" y="556645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7" name="AutoShape 165"/>
          <p:cNvSpPr>
            <a:spLocks noChangeArrowheads="1"/>
          </p:cNvSpPr>
          <p:nvPr/>
        </p:nvSpPr>
        <p:spPr bwMode="auto">
          <a:xfrm>
            <a:off x="4405313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8" name="AutoShape 166"/>
          <p:cNvSpPr>
            <a:spLocks noChangeArrowheads="1"/>
          </p:cNvSpPr>
          <p:nvPr/>
        </p:nvSpPr>
        <p:spPr bwMode="auto">
          <a:xfrm>
            <a:off x="4649108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49" name="AutoShape 167"/>
          <p:cNvSpPr>
            <a:spLocks noChangeArrowheads="1"/>
          </p:cNvSpPr>
          <p:nvPr/>
        </p:nvSpPr>
        <p:spPr bwMode="auto">
          <a:xfrm>
            <a:off x="4894036" y="556645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0" name="AutoShape 168"/>
          <p:cNvSpPr>
            <a:spLocks noChangeArrowheads="1"/>
          </p:cNvSpPr>
          <p:nvPr/>
        </p:nvSpPr>
        <p:spPr bwMode="auto">
          <a:xfrm>
            <a:off x="5135563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1" name="AutoShape 169"/>
          <p:cNvSpPr>
            <a:spLocks noChangeArrowheads="1"/>
          </p:cNvSpPr>
          <p:nvPr/>
        </p:nvSpPr>
        <p:spPr bwMode="auto">
          <a:xfrm>
            <a:off x="5368018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2" name="AutoShape 170"/>
          <p:cNvSpPr>
            <a:spLocks noChangeArrowheads="1"/>
          </p:cNvSpPr>
          <p:nvPr/>
        </p:nvSpPr>
        <p:spPr bwMode="auto">
          <a:xfrm>
            <a:off x="5611813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3" name="AutoShape 171"/>
          <p:cNvSpPr>
            <a:spLocks noChangeArrowheads="1"/>
          </p:cNvSpPr>
          <p:nvPr/>
        </p:nvSpPr>
        <p:spPr bwMode="auto">
          <a:xfrm>
            <a:off x="5856742" y="556645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4" name="AutoShape 172"/>
          <p:cNvSpPr>
            <a:spLocks noChangeArrowheads="1"/>
          </p:cNvSpPr>
          <p:nvPr/>
        </p:nvSpPr>
        <p:spPr bwMode="auto">
          <a:xfrm>
            <a:off x="6098268" y="556645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5" name="AutoShape 173"/>
          <p:cNvSpPr>
            <a:spLocks noChangeArrowheads="1"/>
          </p:cNvSpPr>
          <p:nvPr/>
        </p:nvSpPr>
        <p:spPr bwMode="auto">
          <a:xfrm>
            <a:off x="1514928" y="5823857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6" name="AutoShape 174"/>
          <p:cNvSpPr>
            <a:spLocks noChangeArrowheads="1"/>
          </p:cNvSpPr>
          <p:nvPr/>
        </p:nvSpPr>
        <p:spPr bwMode="auto">
          <a:xfrm>
            <a:off x="1757590" y="582385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7" name="AutoShape 175"/>
          <p:cNvSpPr>
            <a:spLocks noChangeArrowheads="1"/>
          </p:cNvSpPr>
          <p:nvPr/>
        </p:nvSpPr>
        <p:spPr bwMode="auto">
          <a:xfrm>
            <a:off x="2002518" y="582385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8" name="AutoShape 176"/>
          <p:cNvSpPr>
            <a:spLocks noChangeArrowheads="1"/>
          </p:cNvSpPr>
          <p:nvPr/>
        </p:nvSpPr>
        <p:spPr bwMode="auto">
          <a:xfrm>
            <a:off x="2246313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59" name="AutoShape 177"/>
          <p:cNvSpPr>
            <a:spLocks noChangeArrowheads="1"/>
          </p:cNvSpPr>
          <p:nvPr/>
        </p:nvSpPr>
        <p:spPr bwMode="auto">
          <a:xfrm>
            <a:off x="2490108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0" name="AutoShape 178"/>
          <p:cNvSpPr>
            <a:spLocks noChangeArrowheads="1"/>
          </p:cNvSpPr>
          <p:nvPr/>
        </p:nvSpPr>
        <p:spPr bwMode="auto">
          <a:xfrm>
            <a:off x="2735036" y="5823857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1" name="AutoShape 179"/>
          <p:cNvSpPr>
            <a:spLocks noChangeArrowheads="1"/>
          </p:cNvSpPr>
          <p:nvPr/>
        </p:nvSpPr>
        <p:spPr bwMode="auto">
          <a:xfrm>
            <a:off x="2976563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2" name="AutoShape 180"/>
          <p:cNvSpPr>
            <a:spLocks noChangeArrowheads="1"/>
          </p:cNvSpPr>
          <p:nvPr/>
        </p:nvSpPr>
        <p:spPr bwMode="auto">
          <a:xfrm>
            <a:off x="3221492" y="582385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3" name="AutoShape 181"/>
          <p:cNvSpPr>
            <a:spLocks noChangeArrowheads="1"/>
          </p:cNvSpPr>
          <p:nvPr/>
        </p:nvSpPr>
        <p:spPr bwMode="auto">
          <a:xfrm>
            <a:off x="3465286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4" name="AutoShape 182"/>
          <p:cNvSpPr>
            <a:spLocks noChangeArrowheads="1"/>
          </p:cNvSpPr>
          <p:nvPr/>
        </p:nvSpPr>
        <p:spPr bwMode="auto">
          <a:xfrm>
            <a:off x="1389063" y="5823857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5" name="AutoShape 183"/>
          <p:cNvSpPr>
            <a:spLocks noChangeArrowheads="1"/>
          </p:cNvSpPr>
          <p:nvPr/>
        </p:nvSpPr>
        <p:spPr bwMode="auto">
          <a:xfrm>
            <a:off x="3710214" y="5823857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6" name="AutoShape 184"/>
          <p:cNvSpPr>
            <a:spLocks noChangeArrowheads="1"/>
          </p:cNvSpPr>
          <p:nvPr/>
        </p:nvSpPr>
        <p:spPr bwMode="auto">
          <a:xfrm>
            <a:off x="3916590" y="582385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7" name="AutoShape 185"/>
          <p:cNvSpPr>
            <a:spLocks noChangeArrowheads="1"/>
          </p:cNvSpPr>
          <p:nvPr/>
        </p:nvSpPr>
        <p:spPr bwMode="auto">
          <a:xfrm>
            <a:off x="4161518" y="582385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8" name="AutoShape 186"/>
          <p:cNvSpPr>
            <a:spLocks noChangeArrowheads="1"/>
          </p:cNvSpPr>
          <p:nvPr/>
        </p:nvSpPr>
        <p:spPr bwMode="auto">
          <a:xfrm>
            <a:off x="4405313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69" name="AutoShape 187"/>
          <p:cNvSpPr>
            <a:spLocks noChangeArrowheads="1"/>
          </p:cNvSpPr>
          <p:nvPr/>
        </p:nvSpPr>
        <p:spPr bwMode="auto">
          <a:xfrm>
            <a:off x="4649108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0" name="AutoShape 188"/>
          <p:cNvSpPr>
            <a:spLocks noChangeArrowheads="1"/>
          </p:cNvSpPr>
          <p:nvPr/>
        </p:nvSpPr>
        <p:spPr bwMode="auto">
          <a:xfrm>
            <a:off x="4894036" y="5823857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1" name="AutoShape 189"/>
          <p:cNvSpPr>
            <a:spLocks noChangeArrowheads="1"/>
          </p:cNvSpPr>
          <p:nvPr/>
        </p:nvSpPr>
        <p:spPr bwMode="auto">
          <a:xfrm>
            <a:off x="5135563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2" name="AutoShape 190"/>
          <p:cNvSpPr>
            <a:spLocks noChangeArrowheads="1"/>
          </p:cNvSpPr>
          <p:nvPr/>
        </p:nvSpPr>
        <p:spPr bwMode="auto">
          <a:xfrm>
            <a:off x="5368018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3" name="AutoShape 191"/>
          <p:cNvSpPr>
            <a:spLocks noChangeArrowheads="1"/>
          </p:cNvSpPr>
          <p:nvPr/>
        </p:nvSpPr>
        <p:spPr bwMode="auto">
          <a:xfrm>
            <a:off x="5611813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4" name="AutoShape 192"/>
          <p:cNvSpPr>
            <a:spLocks noChangeArrowheads="1"/>
          </p:cNvSpPr>
          <p:nvPr/>
        </p:nvSpPr>
        <p:spPr bwMode="auto">
          <a:xfrm>
            <a:off x="5856742" y="5823857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75" name="AutoShape 193"/>
          <p:cNvSpPr>
            <a:spLocks noChangeArrowheads="1"/>
          </p:cNvSpPr>
          <p:nvPr/>
        </p:nvSpPr>
        <p:spPr bwMode="auto">
          <a:xfrm>
            <a:off x="6098268" y="582385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0920" name="Text Box 200"/>
          <p:cNvSpPr txBox="1">
            <a:spLocks noChangeArrowheads="1"/>
          </p:cNvSpPr>
          <p:nvPr/>
        </p:nvSpPr>
        <p:spPr bwMode="auto">
          <a:xfrm>
            <a:off x="45357" y="52161"/>
            <a:ext cx="3600224" cy="46165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50000">
                <a:schemeClr val="accent2">
                  <a:alpha val="81000"/>
                </a:schemeClr>
              </a:gs>
              <a:gs pos="100000">
                <a:schemeClr val="accent2">
                  <a:gamma/>
                  <a:shade val="0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C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21" name="Text Box 201"/>
          <p:cNvSpPr txBox="1">
            <a:spLocks noChangeArrowheads="1"/>
          </p:cNvSpPr>
          <p:nvPr/>
        </p:nvSpPr>
        <p:spPr bwMode="auto">
          <a:xfrm>
            <a:off x="6526893" y="2417536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CFR</a:t>
            </a:r>
          </a:p>
        </p:txBody>
      </p:sp>
      <p:sp>
        <p:nvSpPr>
          <p:cNvPr id="30922" name="Text Box 202"/>
          <p:cNvSpPr txBox="1">
            <a:spLocks noChangeArrowheads="1"/>
          </p:cNvSpPr>
          <p:nvPr/>
        </p:nvSpPr>
        <p:spPr bwMode="auto">
          <a:xfrm>
            <a:off x="6526893" y="3377974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CIF</a:t>
            </a:r>
          </a:p>
        </p:txBody>
      </p:sp>
      <p:sp>
        <p:nvSpPr>
          <p:cNvPr id="16579" name="AutoShape 203"/>
          <p:cNvSpPr>
            <a:spLocks noChangeArrowheads="1"/>
          </p:cNvSpPr>
          <p:nvPr/>
        </p:nvSpPr>
        <p:spPr bwMode="auto">
          <a:xfrm>
            <a:off x="1509260" y="327478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0" name="AutoShape 204"/>
          <p:cNvSpPr>
            <a:spLocks noChangeArrowheads="1"/>
          </p:cNvSpPr>
          <p:nvPr/>
        </p:nvSpPr>
        <p:spPr bwMode="auto">
          <a:xfrm>
            <a:off x="1751920" y="327478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1" name="AutoShape 205"/>
          <p:cNvSpPr>
            <a:spLocks noChangeArrowheads="1"/>
          </p:cNvSpPr>
          <p:nvPr/>
        </p:nvSpPr>
        <p:spPr bwMode="auto">
          <a:xfrm>
            <a:off x="1996849" y="327478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2" name="AutoShape 206"/>
          <p:cNvSpPr>
            <a:spLocks noChangeArrowheads="1"/>
          </p:cNvSpPr>
          <p:nvPr/>
        </p:nvSpPr>
        <p:spPr bwMode="auto">
          <a:xfrm>
            <a:off x="2240643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3" name="AutoShape 207"/>
          <p:cNvSpPr>
            <a:spLocks noChangeArrowheads="1"/>
          </p:cNvSpPr>
          <p:nvPr/>
        </p:nvSpPr>
        <p:spPr bwMode="auto">
          <a:xfrm>
            <a:off x="2484438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4" name="AutoShape 208"/>
          <p:cNvSpPr>
            <a:spLocks noChangeArrowheads="1"/>
          </p:cNvSpPr>
          <p:nvPr/>
        </p:nvSpPr>
        <p:spPr bwMode="auto">
          <a:xfrm>
            <a:off x="2729367" y="327478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5" name="AutoShape 209"/>
          <p:cNvSpPr>
            <a:spLocks noChangeArrowheads="1"/>
          </p:cNvSpPr>
          <p:nvPr/>
        </p:nvSpPr>
        <p:spPr bwMode="auto">
          <a:xfrm>
            <a:off x="2970893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6" name="AutoShape 210"/>
          <p:cNvSpPr>
            <a:spLocks noChangeArrowheads="1"/>
          </p:cNvSpPr>
          <p:nvPr/>
        </p:nvSpPr>
        <p:spPr bwMode="auto">
          <a:xfrm>
            <a:off x="3215822" y="327478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7" name="AutoShape 211"/>
          <p:cNvSpPr>
            <a:spLocks noChangeArrowheads="1"/>
          </p:cNvSpPr>
          <p:nvPr/>
        </p:nvSpPr>
        <p:spPr bwMode="auto">
          <a:xfrm>
            <a:off x="3459616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8" name="AutoShape 212"/>
          <p:cNvSpPr>
            <a:spLocks noChangeArrowheads="1"/>
          </p:cNvSpPr>
          <p:nvPr/>
        </p:nvSpPr>
        <p:spPr bwMode="auto">
          <a:xfrm>
            <a:off x="1383393" y="327478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89" name="AutoShape 213"/>
          <p:cNvSpPr>
            <a:spLocks noChangeArrowheads="1"/>
          </p:cNvSpPr>
          <p:nvPr/>
        </p:nvSpPr>
        <p:spPr bwMode="auto">
          <a:xfrm>
            <a:off x="3704545" y="327478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0" name="AutoShape 214"/>
          <p:cNvSpPr>
            <a:spLocks noChangeArrowheads="1"/>
          </p:cNvSpPr>
          <p:nvPr/>
        </p:nvSpPr>
        <p:spPr bwMode="auto">
          <a:xfrm>
            <a:off x="3910920" y="327478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1" name="AutoShape 215"/>
          <p:cNvSpPr>
            <a:spLocks noChangeArrowheads="1"/>
          </p:cNvSpPr>
          <p:nvPr/>
        </p:nvSpPr>
        <p:spPr bwMode="auto">
          <a:xfrm>
            <a:off x="4155849" y="327478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2" name="AutoShape 216"/>
          <p:cNvSpPr>
            <a:spLocks noChangeArrowheads="1"/>
          </p:cNvSpPr>
          <p:nvPr/>
        </p:nvSpPr>
        <p:spPr bwMode="auto">
          <a:xfrm>
            <a:off x="4399643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3" name="AutoShape 217"/>
          <p:cNvSpPr>
            <a:spLocks noChangeArrowheads="1"/>
          </p:cNvSpPr>
          <p:nvPr/>
        </p:nvSpPr>
        <p:spPr bwMode="auto">
          <a:xfrm>
            <a:off x="4643438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4" name="AutoShape 218"/>
          <p:cNvSpPr>
            <a:spLocks noChangeArrowheads="1"/>
          </p:cNvSpPr>
          <p:nvPr/>
        </p:nvSpPr>
        <p:spPr bwMode="auto">
          <a:xfrm>
            <a:off x="4888367" y="327478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5" name="AutoShape 219"/>
          <p:cNvSpPr>
            <a:spLocks noChangeArrowheads="1"/>
          </p:cNvSpPr>
          <p:nvPr/>
        </p:nvSpPr>
        <p:spPr bwMode="auto">
          <a:xfrm>
            <a:off x="5129893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6" name="AutoShape 220"/>
          <p:cNvSpPr>
            <a:spLocks noChangeArrowheads="1"/>
          </p:cNvSpPr>
          <p:nvPr/>
        </p:nvSpPr>
        <p:spPr bwMode="auto">
          <a:xfrm>
            <a:off x="5362348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7" name="AutoShape 221"/>
          <p:cNvSpPr>
            <a:spLocks noChangeArrowheads="1"/>
          </p:cNvSpPr>
          <p:nvPr/>
        </p:nvSpPr>
        <p:spPr bwMode="auto">
          <a:xfrm>
            <a:off x="5606143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8" name="AutoShape 222"/>
          <p:cNvSpPr>
            <a:spLocks noChangeArrowheads="1"/>
          </p:cNvSpPr>
          <p:nvPr/>
        </p:nvSpPr>
        <p:spPr bwMode="auto">
          <a:xfrm>
            <a:off x="5851071" y="327478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99" name="AutoShape 223"/>
          <p:cNvSpPr>
            <a:spLocks noChangeArrowheads="1"/>
          </p:cNvSpPr>
          <p:nvPr/>
        </p:nvSpPr>
        <p:spPr bwMode="auto">
          <a:xfrm>
            <a:off x="6092598" y="327478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0" name="AutoShape 224"/>
          <p:cNvSpPr>
            <a:spLocks noChangeArrowheads="1"/>
          </p:cNvSpPr>
          <p:nvPr/>
        </p:nvSpPr>
        <p:spPr bwMode="auto">
          <a:xfrm>
            <a:off x="1513795" y="35027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1" name="AutoShape 225"/>
          <p:cNvSpPr>
            <a:spLocks noChangeArrowheads="1"/>
          </p:cNvSpPr>
          <p:nvPr/>
        </p:nvSpPr>
        <p:spPr bwMode="auto">
          <a:xfrm>
            <a:off x="1756456" y="35027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2" name="AutoShape 226"/>
          <p:cNvSpPr>
            <a:spLocks noChangeArrowheads="1"/>
          </p:cNvSpPr>
          <p:nvPr/>
        </p:nvSpPr>
        <p:spPr bwMode="auto">
          <a:xfrm>
            <a:off x="2001385" y="35027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3" name="AutoShape 227"/>
          <p:cNvSpPr>
            <a:spLocks noChangeArrowheads="1"/>
          </p:cNvSpPr>
          <p:nvPr/>
        </p:nvSpPr>
        <p:spPr bwMode="auto">
          <a:xfrm>
            <a:off x="2245179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4" name="AutoShape 228"/>
          <p:cNvSpPr>
            <a:spLocks noChangeArrowheads="1"/>
          </p:cNvSpPr>
          <p:nvPr/>
        </p:nvSpPr>
        <p:spPr bwMode="auto">
          <a:xfrm>
            <a:off x="2488973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5" name="AutoShape 229"/>
          <p:cNvSpPr>
            <a:spLocks noChangeArrowheads="1"/>
          </p:cNvSpPr>
          <p:nvPr/>
        </p:nvSpPr>
        <p:spPr bwMode="auto">
          <a:xfrm>
            <a:off x="2733902" y="35027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6" name="AutoShape 230"/>
          <p:cNvSpPr>
            <a:spLocks noChangeArrowheads="1"/>
          </p:cNvSpPr>
          <p:nvPr/>
        </p:nvSpPr>
        <p:spPr bwMode="auto">
          <a:xfrm>
            <a:off x="2975429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7" name="AutoShape 231"/>
          <p:cNvSpPr>
            <a:spLocks noChangeArrowheads="1"/>
          </p:cNvSpPr>
          <p:nvPr/>
        </p:nvSpPr>
        <p:spPr bwMode="auto">
          <a:xfrm>
            <a:off x="3220358" y="35027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8" name="AutoShape 232"/>
          <p:cNvSpPr>
            <a:spLocks noChangeArrowheads="1"/>
          </p:cNvSpPr>
          <p:nvPr/>
        </p:nvSpPr>
        <p:spPr bwMode="auto">
          <a:xfrm>
            <a:off x="3464152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09" name="AutoShape 233"/>
          <p:cNvSpPr>
            <a:spLocks noChangeArrowheads="1"/>
          </p:cNvSpPr>
          <p:nvPr/>
        </p:nvSpPr>
        <p:spPr bwMode="auto">
          <a:xfrm>
            <a:off x="1387928" y="3502706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0" name="AutoShape 234"/>
          <p:cNvSpPr>
            <a:spLocks noChangeArrowheads="1"/>
          </p:cNvSpPr>
          <p:nvPr/>
        </p:nvSpPr>
        <p:spPr bwMode="auto">
          <a:xfrm>
            <a:off x="3709081" y="35027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1" name="AutoShape 235"/>
          <p:cNvSpPr>
            <a:spLocks noChangeArrowheads="1"/>
          </p:cNvSpPr>
          <p:nvPr/>
        </p:nvSpPr>
        <p:spPr bwMode="auto">
          <a:xfrm>
            <a:off x="3915456" y="35027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2" name="AutoShape 236"/>
          <p:cNvSpPr>
            <a:spLocks noChangeArrowheads="1"/>
          </p:cNvSpPr>
          <p:nvPr/>
        </p:nvSpPr>
        <p:spPr bwMode="auto">
          <a:xfrm>
            <a:off x="4160385" y="35027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3" name="AutoShape 237"/>
          <p:cNvSpPr>
            <a:spLocks noChangeArrowheads="1"/>
          </p:cNvSpPr>
          <p:nvPr/>
        </p:nvSpPr>
        <p:spPr bwMode="auto">
          <a:xfrm>
            <a:off x="4404179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4" name="AutoShape 238"/>
          <p:cNvSpPr>
            <a:spLocks noChangeArrowheads="1"/>
          </p:cNvSpPr>
          <p:nvPr/>
        </p:nvSpPr>
        <p:spPr bwMode="auto">
          <a:xfrm>
            <a:off x="4647973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5" name="AutoShape 239"/>
          <p:cNvSpPr>
            <a:spLocks noChangeArrowheads="1"/>
          </p:cNvSpPr>
          <p:nvPr/>
        </p:nvSpPr>
        <p:spPr bwMode="auto">
          <a:xfrm>
            <a:off x="4892902" y="35027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6" name="AutoShape 240"/>
          <p:cNvSpPr>
            <a:spLocks noChangeArrowheads="1"/>
          </p:cNvSpPr>
          <p:nvPr/>
        </p:nvSpPr>
        <p:spPr bwMode="auto">
          <a:xfrm>
            <a:off x="5134429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7" name="AutoShape 241"/>
          <p:cNvSpPr>
            <a:spLocks noChangeArrowheads="1"/>
          </p:cNvSpPr>
          <p:nvPr/>
        </p:nvSpPr>
        <p:spPr bwMode="auto">
          <a:xfrm>
            <a:off x="5366884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8" name="AutoShape 242"/>
          <p:cNvSpPr>
            <a:spLocks noChangeArrowheads="1"/>
          </p:cNvSpPr>
          <p:nvPr/>
        </p:nvSpPr>
        <p:spPr bwMode="auto">
          <a:xfrm>
            <a:off x="5610679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19" name="AutoShape 243"/>
          <p:cNvSpPr>
            <a:spLocks noChangeArrowheads="1"/>
          </p:cNvSpPr>
          <p:nvPr/>
        </p:nvSpPr>
        <p:spPr bwMode="auto">
          <a:xfrm>
            <a:off x="5855607" y="350270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0" name="AutoShape 244"/>
          <p:cNvSpPr>
            <a:spLocks noChangeArrowheads="1"/>
          </p:cNvSpPr>
          <p:nvPr/>
        </p:nvSpPr>
        <p:spPr bwMode="auto">
          <a:xfrm>
            <a:off x="6097134" y="35027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1" name="AutoShape 245"/>
          <p:cNvSpPr>
            <a:spLocks noChangeArrowheads="1"/>
          </p:cNvSpPr>
          <p:nvPr/>
        </p:nvSpPr>
        <p:spPr bwMode="auto">
          <a:xfrm>
            <a:off x="1513795" y="3760107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2" name="AutoShape 246"/>
          <p:cNvSpPr>
            <a:spLocks noChangeArrowheads="1"/>
          </p:cNvSpPr>
          <p:nvPr/>
        </p:nvSpPr>
        <p:spPr bwMode="auto">
          <a:xfrm>
            <a:off x="1756456" y="376010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3" name="AutoShape 247"/>
          <p:cNvSpPr>
            <a:spLocks noChangeArrowheads="1"/>
          </p:cNvSpPr>
          <p:nvPr/>
        </p:nvSpPr>
        <p:spPr bwMode="auto">
          <a:xfrm>
            <a:off x="2001385" y="376010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4" name="AutoShape 248"/>
          <p:cNvSpPr>
            <a:spLocks noChangeArrowheads="1"/>
          </p:cNvSpPr>
          <p:nvPr/>
        </p:nvSpPr>
        <p:spPr bwMode="auto">
          <a:xfrm>
            <a:off x="2245179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5" name="AutoShape 249"/>
          <p:cNvSpPr>
            <a:spLocks noChangeArrowheads="1"/>
          </p:cNvSpPr>
          <p:nvPr/>
        </p:nvSpPr>
        <p:spPr bwMode="auto">
          <a:xfrm>
            <a:off x="2488973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6" name="AutoShape 250"/>
          <p:cNvSpPr>
            <a:spLocks noChangeArrowheads="1"/>
          </p:cNvSpPr>
          <p:nvPr/>
        </p:nvSpPr>
        <p:spPr bwMode="auto">
          <a:xfrm>
            <a:off x="2733902" y="3760107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7" name="AutoShape 251"/>
          <p:cNvSpPr>
            <a:spLocks noChangeArrowheads="1"/>
          </p:cNvSpPr>
          <p:nvPr/>
        </p:nvSpPr>
        <p:spPr bwMode="auto">
          <a:xfrm>
            <a:off x="2975429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8" name="AutoShape 252"/>
          <p:cNvSpPr>
            <a:spLocks noChangeArrowheads="1"/>
          </p:cNvSpPr>
          <p:nvPr/>
        </p:nvSpPr>
        <p:spPr bwMode="auto">
          <a:xfrm>
            <a:off x="3220358" y="376010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29" name="AutoShape 253"/>
          <p:cNvSpPr>
            <a:spLocks noChangeArrowheads="1"/>
          </p:cNvSpPr>
          <p:nvPr/>
        </p:nvSpPr>
        <p:spPr bwMode="auto">
          <a:xfrm>
            <a:off x="3464152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0" name="AutoShape 254"/>
          <p:cNvSpPr>
            <a:spLocks noChangeArrowheads="1"/>
          </p:cNvSpPr>
          <p:nvPr/>
        </p:nvSpPr>
        <p:spPr bwMode="auto">
          <a:xfrm>
            <a:off x="1387928" y="3760107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1" name="AutoShape 255"/>
          <p:cNvSpPr>
            <a:spLocks noChangeArrowheads="1"/>
          </p:cNvSpPr>
          <p:nvPr/>
        </p:nvSpPr>
        <p:spPr bwMode="auto">
          <a:xfrm>
            <a:off x="3709081" y="3760107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2" name="AutoShape 256"/>
          <p:cNvSpPr>
            <a:spLocks noChangeArrowheads="1"/>
          </p:cNvSpPr>
          <p:nvPr/>
        </p:nvSpPr>
        <p:spPr bwMode="auto">
          <a:xfrm>
            <a:off x="3915456" y="376010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3" name="AutoShape 257"/>
          <p:cNvSpPr>
            <a:spLocks noChangeArrowheads="1"/>
          </p:cNvSpPr>
          <p:nvPr/>
        </p:nvSpPr>
        <p:spPr bwMode="auto">
          <a:xfrm>
            <a:off x="4160385" y="3760107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4" name="AutoShape 258"/>
          <p:cNvSpPr>
            <a:spLocks noChangeArrowheads="1"/>
          </p:cNvSpPr>
          <p:nvPr/>
        </p:nvSpPr>
        <p:spPr bwMode="auto">
          <a:xfrm>
            <a:off x="4404179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5" name="AutoShape 259"/>
          <p:cNvSpPr>
            <a:spLocks noChangeArrowheads="1"/>
          </p:cNvSpPr>
          <p:nvPr/>
        </p:nvSpPr>
        <p:spPr bwMode="auto">
          <a:xfrm>
            <a:off x="4647973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6" name="AutoShape 260"/>
          <p:cNvSpPr>
            <a:spLocks noChangeArrowheads="1"/>
          </p:cNvSpPr>
          <p:nvPr/>
        </p:nvSpPr>
        <p:spPr bwMode="auto">
          <a:xfrm>
            <a:off x="4892902" y="3760107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7" name="AutoShape 261"/>
          <p:cNvSpPr>
            <a:spLocks noChangeArrowheads="1"/>
          </p:cNvSpPr>
          <p:nvPr/>
        </p:nvSpPr>
        <p:spPr bwMode="auto">
          <a:xfrm>
            <a:off x="5134429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8" name="AutoShape 262"/>
          <p:cNvSpPr>
            <a:spLocks noChangeArrowheads="1"/>
          </p:cNvSpPr>
          <p:nvPr/>
        </p:nvSpPr>
        <p:spPr bwMode="auto">
          <a:xfrm>
            <a:off x="5366884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39" name="AutoShape 263"/>
          <p:cNvSpPr>
            <a:spLocks noChangeArrowheads="1"/>
          </p:cNvSpPr>
          <p:nvPr/>
        </p:nvSpPr>
        <p:spPr bwMode="auto">
          <a:xfrm>
            <a:off x="5610679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40" name="AutoShape 264"/>
          <p:cNvSpPr>
            <a:spLocks noChangeArrowheads="1"/>
          </p:cNvSpPr>
          <p:nvPr/>
        </p:nvSpPr>
        <p:spPr bwMode="auto">
          <a:xfrm>
            <a:off x="5855607" y="3760107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41" name="AutoShape 265"/>
          <p:cNvSpPr>
            <a:spLocks noChangeArrowheads="1"/>
          </p:cNvSpPr>
          <p:nvPr/>
        </p:nvSpPr>
        <p:spPr bwMode="auto">
          <a:xfrm>
            <a:off x="6097134" y="3760107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0986" name="Text Box 266"/>
          <p:cNvSpPr txBox="1">
            <a:spLocks noChangeArrowheads="1"/>
          </p:cNvSpPr>
          <p:nvPr/>
        </p:nvSpPr>
        <p:spPr bwMode="auto">
          <a:xfrm>
            <a:off x="6577920" y="4372429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CPT</a:t>
            </a:r>
          </a:p>
        </p:txBody>
      </p:sp>
      <p:sp>
        <p:nvSpPr>
          <p:cNvPr id="16643" name="Line 267"/>
          <p:cNvSpPr>
            <a:spLocks noChangeShapeType="1"/>
          </p:cNvSpPr>
          <p:nvPr/>
        </p:nvSpPr>
        <p:spPr bwMode="auto">
          <a:xfrm>
            <a:off x="5137831" y="754063"/>
            <a:ext cx="0" cy="5348741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6644" name="Line 268"/>
          <p:cNvSpPr>
            <a:spLocks noChangeShapeType="1"/>
          </p:cNvSpPr>
          <p:nvPr/>
        </p:nvSpPr>
        <p:spPr bwMode="auto">
          <a:xfrm>
            <a:off x="3235099" y="703036"/>
            <a:ext cx="0" cy="4166054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30989" name="Text Box 269"/>
          <p:cNvSpPr txBox="1">
            <a:spLocks noChangeArrowheads="1"/>
          </p:cNvSpPr>
          <p:nvPr/>
        </p:nvSpPr>
        <p:spPr bwMode="auto">
          <a:xfrm>
            <a:off x="6577920" y="5449661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</a:t>
            </a:r>
          </a:p>
        </p:txBody>
      </p:sp>
      <p:sp>
        <p:nvSpPr>
          <p:cNvPr id="16646" name="Line 270"/>
          <p:cNvSpPr>
            <a:spLocks noChangeShapeType="1"/>
          </p:cNvSpPr>
          <p:nvPr/>
        </p:nvSpPr>
        <p:spPr bwMode="auto">
          <a:xfrm>
            <a:off x="3440339" y="754063"/>
            <a:ext cx="0" cy="509133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 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(... INDICANDO LUGAR DE DESTINO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Delivered</a:t>
            </a: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Terminal</a:t>
            </a:r>
            <a:endParaRPr lang="es-E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31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4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8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9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1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2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3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4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5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7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8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5573201" y="2708956"/>
            <a:ext cx="3465236" cy="106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DEL COMPRADOR  EN  </a:t>
            </a:r>
            <a:r>
              <a:rPr lang="es-MX" sz="1300" b="1" dirty="0" smtClean="0">
                <a:solidFill>
                  <a:srgbClr val="006600"/>
                </a:solidFill>
              </a:rPr>
              <a:t>LA ADUANA DE DESTINO </a:t>
            </a:r>
          </a:p>
          <a:p>
            <a:pPr algn="just" defTabSz="507939"/>
            <a:r>
              <a:rPr lang="es-MX" sz="1300" b="1" dirty="0" smtClean="0">
                <a:solidFill>
                  <a:srgbClr val="006600"/>
                </a:solidFill>
              </a:rPr>
              <a:t>CUBRIENDO LOS COSTOS DE MANIPULACIÓN.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22551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2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3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4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5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6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7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8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9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0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1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2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3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4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5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6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7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8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9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0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1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2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3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4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5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5549389" y="4272643"/>
            <a:ext cx="3581999" cy="14663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LOS     </a:t>
            </a:r>
            <a:r>
              <a:rPr lang="es-MX" sz="1300" b="1" dirty="0">
                <a:solidFill>
                  <a:srgbClr val="FF3300"/>
                </a:solidFill>
              </a:rPr>
              <a:t>RIESGOS</a:t>
            </a:r>
            <a:r>
              <a:rPr lang="es-ES" sz="1300" b="1" dirty="0">
                <a:solidFill>
                  <a:srgbClr val="FF3300"/>
                </a:solidFill>
              </a:rPr>
              <a:t>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DEL COMPRADOR  EN  </a:t>
            </a:r>
            <a:r>
              <a:rPr lang="es-MX" sz="1300" b="1" dirty="0" smtClean="0">
                <a:solidFill>
                  <a:srgbClr val="FF3300"/>
                </a:solidFill>
              </a:rPr>
              <a:t>LA ADUANA DE </a:t>
            </a:r>
            <a:r>
              <a:rPr lang="es-MX" sz="1300" b="1" dirty="0">
                <a:solidFill>
                  <a:srgbClr val="FF3300"/>
                </a:solidFill>
              </a:rPr>
              <a:t>DESTINO</a:t>
            </a:r>
          </a:p>
          <a:p>
            <a:pPr algn="just" defTabSz="507939"/>
            <a:r>
              <a:rPr lang="es-MX" sz="1300" b="1" dirty="0" smtClean="0">
                <a:solidFill>
                  <a:srgbClr val="FF3300"/>
                </a:solidFill>
              </a:rPr>
              <a:t>ANTES DE  </a:t>
            </a:r>
            <a:r>
              <a:rPr lang="es-MX" sz="1300" b="1" dirty="0">
                <a:solidFill>
                  <a:srgbClr val="FF3300"/>
                </a:solidFill>
              </a:rPr>
              <a:t>PAGADOS </a:t>
            </a:r>
            <a:r>
              <a:rPr lang="es-MX" sz="1300" b="1" dirty="0" smtClean="0">
                <a:solidFill>
                  <a:srgbClr val="FF3300"/>
                </a:solidFill>
              </a:rPr>
              <a:t>LOS DERECHOS </a:t>
            </a:r>
            <a:r>
              <a:rPr lang="es-MX" sz="1300" b="1" dirty="0">
                <a:solidFill>
                  <a:srgbClr val="FF3300"/>
                </a:solidFill>
              </a:rPr>
              <a:t>DE ADUANA.</a:t>
            </a:r>
            <a:endParaRPr lang="es-ES" sz="1300" b="1" dirty="0">
              <a:solidFill>
                <a:srgbClr val="FF3300"/>
              </a:solidFill>
            </a:endParaRPr>
          </a:p>
          <a:p>
            <a:pPr algn="just" defTabSz="507939"/>
            <a:endParaRPr lang="es-ES" sz="1300" b="1" dirty="0">
              <a:solidFill>
                <a:srgbClr val="FF3300"/>
              </a:solidFill>
            </a:endParaRPr>
          </a:p>
          <a:p>
            <a:pPr algn="just"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22577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8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9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0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1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2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3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4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5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6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7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8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9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0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2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3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4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5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6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7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8" name="Text Box 7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22599" name="Text Box 73"/>
          <p:cNvSpPr txBox="1">
            <a:spLocks noChangeArrowheads="1"/>
          </p:cNvSpPr>
          <p:nvPr/>
        </p:nvSpPr>
        <p:spPr bwMode="auto">
          <a:xfrm>
            <a:off x="251520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22600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22601" name="Text Box 75"/>
          <p:cNvSpPr txBox="1">
            <a:spLocks noChangeArrowheads="1"/>
          </p:cNvSpPr>
          <p:nvPr/>
        </p:nvSpPr>
        <p:spPr bwMode="auto">
          <a:xfrm>
            <a:off x="5241018" y="5853339"/>
            <a:ext cx="3800929" cy="11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defTabSz="507939"/>
            <a:r>
              <a:rPr lang="es-ES" sz="1300" b="1" dirty="0" smtClean="0">
                <a:solidFill>
                  <a:schemeClr val="accent2"/>
                </a:solidFill>
              </a:rPr>
              <a:t>         EL TRANSPORTE PRINCIPAL </a:t>
            </a:r>
            <a:r>
              <a:rPr lang="es-ES" sz="1300" b="1" dirty="0">
                <a:solidFill>
                  <a:schemeClr val="accent2"/>
                </a:solidFill>
              </a:rPr>
              <a:t>DEBE SER </a:t>
            </a:r>
            <a:endParaRPr lang="es-ES" sz="1300" b="1" dirty="0" smtClean="0">
              <a:solidFill>
                <a:schemeClr val="accent2"/>
              </a:solidFill>
            </a:endParaRPr>
          </a:p>
          <a:p>
            <a:pPr defTabSz="507939"/>
            <a:r>
              <a:rPr lang="es-ES" sz="1300" b="1" dirty="0" smtClean="0">
                <a:solidFill>
                  <a:schemeClr val="accent2"/>
                </a:solidFill>
              </a:rPr>
              <a:t>         CONTRATADO </a:t>
            </a:r>
            <a:r>
              <a:rPr lang="es-ES" sz="1300" b="1" dirty="0">
                <a:solidFill>
                  <a:schemeClr val="accent2"/>
                </a:solidFill>
              </a:rPr>
              <a:t>POR    EL  VENDEDOR, </a:t>
            </a:r>
            <a:r>
              <a:rPr lang="es-ES" sz="1300" b="1" dirty="0" smtClean="0">
                <a:solidFill>
                  <a:schemeClr val="accent2"/>
                </a:solidFill>
              </a:rPr>
              <a:t>EL </a:t>
            </a:r>
          </a:p>
          <a:p>
            <a:pPr defTabSz="507939"/>
            <a:r>
              <a:rPr lang="es-ES" sz="1300" b="1" dirty="0" smtClean="0">
                <a:solidFill>
                  <a:schemeClr val="accent2"/>
                </a:solidFill>
              </a:rPr>
              <a:t>         TRANSPORTE EN EL LUGAR DESTINO ES </a:t>
            </a:r>
          </a:p>
          <a:p>
            <a:pPr defTabSz="507939"/>
            <a:r>
              <a:rPr lang="es-ES" sz="1300" b="1" dirty="0" smtClean="0">
                <a:solidFill>
                  <a:schemeClr val="accent2"/>
                </a:solidFill>
              </a:rPr>
              <a:t>         CONTRATADO POR EL COMPRADOR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22602" name="Line 76"/>
          <p:cNvSpPr>
            <a:spLocks noChangeShapeType="1"/>
          </p:cNvSpPr>
          <p:nvPr/>
        </p:nvSpPr>
        <p:spPr bwMode="auto">
          <a:xfrm>
            <a:off x="4714876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DAP 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(... INDICANDO LUGAR DE DESTINO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Delivered</a:t>
            </a: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Place</a:t>
            </a:r>
            <a:endParaRPr lang="es-E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31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4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8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9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1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2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3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4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5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7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8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5573201" y="2708956"/>
            <a:ext cx="3388292" cy="146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DEL COMPRADOR  EN  EL MEDIO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TRANSPORTE EN EL LUGAR DE DESTINO</a:t>
            </a:r>
          </a:p>
          <a:p>
            <a:pPr algn="just" defTabSz="507939"/>
            <a:r>
              <a:rPr lang="es-MX" sz="1300" b="1" dirty="0" smtClean="0">
                <a:solidFill>
                  <a:srgbClr val="006600"/>
                </a:solidFill>
              </a:rPr>
              <a:t>CONVENIDO, SIN PAGAR LOS  DERECHOS </a:t>
            </a:r>
          </a:p>
          <a:p>
            <a:pPr algn="just" defTabSz="507939"/>
            <a:r>
              <a:rPr lang="es-MX" sz="1300" b="1" dirty="0" smtClean="0">
                <a:solidFill>
                  <a:srgbClr val="006600"/>
                </a:solidFill>
              </a:rPr>
              <a:t>DE </a:t>
            </a:r>
            <a:r>
              <a:rPr lang="es-MX" sz="1300" b="1" dirty="0">
                <a:solidFill>
                  <a:srgbClr val="006600"/>
                </a:solidFill>
              </a:rPr>
              <a:t>ADUANA.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22551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2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3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4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5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6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7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8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9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0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1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2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3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4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5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6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7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8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9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0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1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2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3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4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5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5549389" y="4272643"/>
            <a:ext cx="3388292" cy="14663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LOS     </a:t>
            </a:r>
            <a:r>
              <a:rPr lang="es-MX" sz="1300" b="1" dirty="0">
                <a:solidFill>
                  <a:srgbClr val="FF3300"/>
                </a:solidFill>
              </a:rPr>
              <a:t>RIESGOS</a:t>
            </a:r>
            <a:r>
              <a:rPr lang="es-ES" sz="1300" b="1" dirty="0">
                <a:solidFill>
                  <a:srgbClr val="FF3300"/>
                </a:solidFill>
              </a:rPr>
              <a:t>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DEL COMPRADOR  EN  EL </a:t>
            </a:r>
            <a:r>
              <a:rPr lang="es-MX" sz="1300" b="1" dirty="0" smtClean="0">
                <a:solidFill>
                  <a:srgbClr val="FF3300"/>
                </a:solidFill>
              </a:rPr>
              <a:t>MEDIO </a:t>
            </a:r>
            <a:r>
              <a:rPr lang="es-MX" sz="1300" b="1" dirty="0">
                <a:solidFill>
                  <a:srgbClr val="FF3300"/>
                </a:solidFill>
              </a:rPr>
              <a:t>DE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 </a:t>
            </a:r>
            <a:r>
              <a:rPr lang="es-MX" sz="1300" b="1" dirty="0" smtClean="0">
                <a:solidFill>
                  <a:srgbClr val="FF3300"/>
                </a:solidFill>
              </a:rPr>
              <a:t>TRANSPORT DELUGAR </a:t>
            </a:r>
            <a:r>
              <a:rPr lang="es-MX" sz="1300" b="1" dirty="0">
                <a:solidFill>
                  <a:srgbClr val="FF3300"/>
                </a:solidFill>
              </a:rPr>
              <a:t>DE DESTINO</a:t>
            </a:r>
          </a:p>
          <a:p>
            <a:pPr algn="just" defTabSz="507939"/>
            <a:r>
              <a:rPr lang="es-MX" sz="1300" b="1" dirty="0" smtClean="0">
                <a:solidFill>
                  <a:srgbClr val="FF3300"/>
                </a:solidFill>
              </a:rPr>
              <a:t>CONVENIDO.</a:t>
            </a:r>
            <a:endParaRPr lang="es-ES" sz="1300" b="1" dirty="0">
              <a:solidFill>
                <a:srgbClr val="FF3300"/>
              </a:solidFill>
            </a:endParaRPr>
          </a:p>
          <a:p>
            <a:pPr algn="just"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22577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8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9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0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1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2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3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4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5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6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7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8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9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0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2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3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4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5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6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7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8" name="Text Box 7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22599" name="Text Box 73"/>
          <p:cNvSpPr txBox="1">
            <a:spLocks noChangeArrowheads="1"/>
          </p:cNvSpPr>
          <p:nvPr/>
        </p:nvSpPr>
        <p:spPr bwMode="auto">
          <a:xfrm>
            <a:off x="251520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22600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22601" name="Text Box 75"/>
          <p:cNvSpPr txBox="1">
            <a:spLocks noChangeArrowheads="1"/>
          </p:cNvSpPr>
          <p:nvPr/>
        </p:nvSpPr>
        <p:spPr bwMode="auto">
          <a:xfrm>
            <a:off x="5572132" y="5853339"/>
            <a:ext cx="3469815" cy="11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TRANSPORTE </a:t>
            </a:r>
            <a:r>
              <a:rPr lang="es-ES" sz="1300" b="1" dirty="0" smtClean="0">
                <a:solidFill>
                  <a:schemeClr val="accent2"/>
                </a:solidFill>
              </a:rPr>
              <a:t>PRINCIPAL DEBE </a:t>
            </a:r>
            <a:r>
              <a:rPr lang="es-ES" sz="1300" b="1" dirty="0">
                <a:solidFill>
                  <a:schemeClr val="accent2"/>
                </a:solidFill>
              </a:rPr>
              <a:t>SER CONTRATADO POR    EL  VENDEDOR, </a:t>
            </a:r>
            <a:r>
              <a:rPr lang="es-ES" sz="1300" b="1" dirty="0" smtClean="0">
                <a:solidFill>
                  <a:schemeClr val="accent2"/>
                </a:solidFill>
              </a:rPr>
              <a:t>Y EL TRANSPORTE EN EL LUGAR DESTINO SERA CONTRATADO SEGÚN EL ACUERDO PREVIO.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22602" name="Line 76"/>
          <p:cNvSpPr>
            <a:spLocks noChangeShapeType="1"/>
          </p:cNvSpPr>
          <p:nvPr/>
        </p:nvSpPr>
        <p:spPr bwMode="auto">
          <a:xfrm>
            <a:off x="4829402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DDP 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(... INDICANDO LUGAR DE DESTINO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Delivered</a:t>
            </a: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Duty</a:t>
            </a: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Paid</a:t>
            </a:r>
            <a:endParaRPr lang="es-E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31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4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8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39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1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2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3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4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5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7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8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5573201" y="2708956"/>
            <a:ext cx="3388292" cy="146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DEL COMPRADOR  EN  EL MEDIO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TRANSPORTE EN EL LUGAR DE DESTINO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CONVENIDO  DESPUES   DE    PAGADOS   LOS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DERECHOS DE ADUANA.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22551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2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3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4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5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6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7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8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59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0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1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2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3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4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5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6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7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8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69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0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1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2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3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4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5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5549389" y="4272643"/>
            <a:ext cx="3388292" cy="1866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LOS     </a:t>
            </a:r>
            <a:r>
              <a:rPr lang="es-MX" sz="1300" b="1" dirty="0">
                <a:solidFill>
                  <a:srgbClr val="FF3300"/>
                </a:solidFill>
              </a:rPr>
              <a:t>RIESGOS</a:t>
            </a:r>
            <a:r>
              <a:rPr lang="es-ES" sz="1300" b="1" dirty="0">
                <a:solidFill>
                  <a:srgbClr val="FF3300"/>
                </a:solidFill>
              </a:rPr>
              <a:t>      SE      TRANSFIEREN    DEL 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VENDEDOR     AL       COMPRADOR     CUANDO  </a:t>
            </a:r>
          </a:p>
          <a:p>
            <a:pPr algn="just" defTabSz="507939"/>
            <a:r>
              <a:rPr lang="es-ES" sz="1300" b="1" dirty="0">
                <a:solidFill>
                  <a:srgbClr val="FF3300"/>
                </a:solidFill>
              </a:rPr>
              <a:t>LAS  MERCADERIAS SE PONEN A DISPOSICIÓN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DEL COMPRADOR  EN  EL </a:t>
            </a:r>
            <a:r>
              <a:rPr lang="es-MX" sz="1300" b="1" dirty="0" smtClean="0">
                <a:solidFill>
                  <a:srgbClr val="FF3300"/>
                </a:solidFill>
              </a:rPr>
              <a:t>MEDIO </a:t>
            </a:r>
            <a:r>
              <a:rPr lang="es-MX" sz="1300" b="1" dirty="0">
                <a:solidFill>
                  <a:srgbClr val="FF3300"/>
                </a:solidFill>
              </a:rPr>
              <a:t>DE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 </a:t>
            </a:r>
            <a:r>
              <a:rPr lang="es-MX" sz="1300" b="1" dirty="0" smtClean="0">
                <a:solidFill>
                  <a:srgbClr val="FF3300"/>
                </a:solidFill>
              </a:rPr>
              <a:t>TRANSPORT DELUGAR </a:t>
            </a:r>
            <a:r>
              <a:rPr lang="es-MX" sz="1300" b="1" dirty="0">
                <a:solidFill>
                  <a:srgbClr val="FF3300"/>
                </a:solidFill>
              </a:rPr>
              <a:t>DE DESTINO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CONVENIDO    DESPUES    DE  PAGADOS LOS</a:t>
            </a:r>
          </a:p>
          <a:p>
            <a:pPr algn="just" defTabSz="507939"/>
            <a:r>
              <a:rPr lang="es-MX" sz="1300" b="1" dirty="0">
                <a:solidFill>
                  <a:srgbClr val="FF3300"/>
                </a:solidFill>
              </a:rPr>
              <a:t> DERECHOS DE ADUANA.</a:t>
            </a:r>
            <a:endParaRPr lang="es-ES" sz="1300" b="1" dirty="0">
              <a:solidFill>
                <a:srgbClr val="FF3300"/>
              </a:solidFill>
            </a:endParaRPr>
          </a:p>
          <a:p>
            <a:pPr algn="just" defTabSz="507939"/>
            <a:endParaRPr lang="es-ES" sz="1300" b="1" dirty="0">
              <a:solidFill>
                <a:srgbClr val="FF3300"/>
              </a:solidFill>
            </a:endParaRPr>
          </a:p>
          <a:p>
            <a:pPr algn="just"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22577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8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79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0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1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2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3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4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5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6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7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8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89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0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2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3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4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5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6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7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2598" name="Text Box 7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22599" name="Text Box 73"/>
          <p:cNvSpPr txBox="1">
            <a:spLocks noChangeArrowheads="1"/>
          </p:cNvSpPr>
          <p:nvPr/>
        </p:nvSpPr>
        <p:spPr bwMode="auto">
          <a:xfrm>
            <a:off x="251520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22600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22601" name="Text Box 75"/>
          <p:cNvSpPr txBox="1">
            <a:spLocks noChangeArrowheads="1"/>
          </p:cNvSpPr>
          <p:nvPr/>
        </p:nvSpPr>
        <p:spPr bwMode="auto">
          <a:xfrm>
            <a:off x="5572132" y="5853339"/>
            <a:ext cx="3469815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TRANSPORTE </a:t>
            </a:r>
            <a:r>
              <a:rPr lang="es-ES" sz="1300" b="1" dirty="0" smtClean="0">
                <a:solidFill>
                  <a:schemeClr val="accent2"/>
                </a:solidFill>
              </a:rPr>
              <a:t>PRINCIPAL DEBE </a:t>
            </a:r>
            <a:r>
              <a:rPr lang="es-ES" sz="1300" b="1" dirty="0">
                <a:solidFill>
                  <a:schemeClr val="accent2"/>
                </a:solidFill>
              </a:rPr>
              <a:t>SER CONTRATADO POR    EL  </a:t>
            </a:r>
            <a:r>
              <a:rPr lang="es-ES" sz="1300" b="1" dirty="0" smtClean="0">
                <a:solidFill>
                  <a:schemeClr val="accent2"/>
                </a:solidFill>
              </a:rPr>
              <a:t>VENDEDOR.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22602" name="Line 76"/>
          <p:cNvSpPr>
            <a:spLocks noChangeShapeType="1"/>
          </p:cNvSpPr>
          <p:nvPr/>
        </p:nvSpPr>
        <p:spPr bwMode="auto">
          <a:xfrm>
            <a:off x="5143504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367" y="1071563"/>
            <a:ext cx="5657169" cy="91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39" name="Text Box 195"/>
          <p:cNvSpPr txBox="1">
            <a:spLocks noChangeArrowheads="1"/>
          </p:cNvSpPr>
          <p:nvPr/>
        </p:nvSpPr>
        <p:spPr bwMode="auto">
          <a:xfrm>
            <a:off x="45357" y="52161"/>
            <a:ext cx="3600224" cy="46165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50000">
                <a:schemeClr val="accent2">
                  <a:alpha val="81000"/>
                </a:schemeClr>
              </a:gs>
              <a:gs pos="100000">
                <a:schemeClr val="accent2">
                  <a:gamma/>
                  <a:shade val="0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78" name="Line 330"/>
          <p:cNvSpPr>
            <a:spLocks noChangeShapeType="1"/>
          </p:cNvSpPr>
          <p:nvPr/>
        </p:nvSpPr>
        <p:spPr bwMode="auto">
          <a:xfrm>
            <a:off x="6215074" y="928670"/>
            <a:ext cx="51027" cy="5555116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391" name="AutoShape 266"/>
          <p:cNvSpPr>
            <a:spLocks noChangeArrowheads="1"/>
          </p:cNvSpPr>
          <p:nvPr/>
        </p:nvSpPr>
        <p:spPr bwMode="auto">
          <a:xfrm>
            <a:off x="1795012" y="214311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2" name="AutoShape 267"/>
          <p:cNvSpPr>
            <a:spLocks noChangeArrowheads="1"/>
          </p:cNvSpPr>
          <p:nvPr/>
        </p:nvSpPr>
        <p:spPr bwMode="auto">
          <a:xfrm>
            <a:off x="2037672" y="214311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3" name="AutoShape 268"/>
          <p:cNvSpPr>
            <a:spLocks noChangeArrowheads="1"/>
          </p:cNvSpPr>
          <p:nvPr/>
        </p:nvSpPr>
        <p:spPr bwMode="auto">
          <a:xfrm>
            <a:off x="2282601" y="214311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4" name="AutoShape 269"/>
          <p:cNvSpPr>
            <a:spLocks noChangeArrowheads="1"/>
          </p:cNvSpPr>
          <p:nvPr/>
        </p:nvSpPr>
        <p:spPr bwMode="auto">
          <a:xfrm>
            <a:off x="2526395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5" name="AutoShape 270"/>
          <p:cNvSpPr>
            <a:spLocks noChangeArrowheads="1"/>
          </p:cNvSpPr>
          <p:nvPr/>
        </p:nvSpPr>
        <p:spPr bwMode="auto">
          <a:xfrm>
            <a:off x="2770190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6" name="AutoShape 271"/>
          <p:cNvSpPr>
            <a:spLocks noChangeArrowheads="1"/>
          </p:cNvSpPr>
          <p:nvPr/>
        </p:nvSpPr>
        <p:spPr bwMode="auto">
          <a:xfrm>
            <a:off x="3015119" y="214311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7" name="AutoShape 272"/>
          <p:cNvSpPr>
            <a:spLocks noChangeArrowheads="1"/>
          </p:cNvSpPr>
          <p:nvPr/>
        </p:nvSpPr>
        <p:spPr bwMode="auto">
          <a:xfrm>
            <a:off x="3256645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8" name="AutoShape 273"/>
          <p:cNvSpPr>
            <a:spLocks noChangeArrowheads="1"/>
          </p:cNvSpPr>
          <p:nvPr/>
        </p:nvSpPr>
        <p:spPr bwMode="auto">
          <a:xfrm>
            <a:off x="3501574" y="214311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399" name="AutoShape 274"/>
          <p:cNvSpPr>
            <a:spLocks noChangeArrowheads="1"/>
          </p:cNvSpPr>
          <p:nvPr/>
        </p:nvSpPr>
        <p:spPr bwMode="auto">
          <a:xfrm>
            <a:off x="3745368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0" name="AutoShape 275"/>
          <p:cNvSpPr>
            <a:spLocks noChangeArrowheads="1"/>
          </p:cNvSpPr>
          <p:nvPr/>
        </p:nvSpPr>
        <p:spPr bwMode="auto">
          <a:xfrm>
            <a:off x="1669145" y="214311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1" name="AutoShape 276"/>
          <p:cNvSpPr>
            <a:spLocks noChangeArrowheads="1"/>
          </p:cNvSpPr>
          <p:nvPr/>
        </p:nvSpPr>
        <p:spPr bwMode="auto">
          <a:xfrm>
            <a:off x="3990297" y="214311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2" name="AutoShape 277"/>
          <p:cNvSpPr>
            <a:spLocks noChangeArrowheads="1"/>
          </p:cNvSpPr>
          <p:nvPr/>
        </p:nvSpPr>
        <p:spPr bwMode="auto">
          <a:xfrm>
            <a:off x="4196672" y="214311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3" name="AutoShape 278"/>
          <p:cNvSpPr>
            <a:spLocks noChangeArrowheads="1"/>
          </p:cNvSpPr>
          <p:nvPr/>
        </p:nvSpPr>
        <p:spPr bwMode="auto">
          <a:xfrm>
            <a:off x="4441601" y="214311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4" name="AutoShape 279"/>
          <p:cNvSpPr>
            <a:spLocks noChangeArrowheads="1"/>
          </p:cNvSpPr>
          <p:nvPr/>
        </p:nvSpPr>
        <p:spPr bwMode="auto">
          <a:xfrm>
            <a:off x="4685395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5" name="AutoShape 280"/>
          <p:cNvSpPr>
            <a:spLocks noChangeArrowheads="1"/>
          </p:cNvSpPr>
          <p:nvPr/>
        </p:nvSpPr>
        <p:spPr bwMode="auto">
          <a:xfrm>
            <a:off x="4929190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6" name="AutoShape 281"/>
          <p:cNvSpPr>
            <a:spLocks noChangeArrowheads="1"/>
          </p:cNvSpPr>
          <p:nvPr/>
        </p:nvSpPr>
        <p:spPr bwMode="auto">
          <a:xfrm>
            <a:off x="5174119" y="214311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7" name="AutoShape 282"/>
          <p:cNvSpPr>
            <a:spLocks noChangeArrowheads="1"/>
          </p:cNvSpPr>
          <p:nvPr/>
        </p:nvSpPr>
        <p:spPr bwMode="auto">
          <a:xfrm>
            <a:off x="5415645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8" name="AutoShape 283"/>
          <p:cNvSpPr>
            <a:spLocks noChangeArrowheads="1"/>
          </p:cNvSpPr>
          <p:nvPr/>
        </p:nvSpPr>
        <p:spPr bwMode="auto">
          <a:xfrm>
            <a:off x="5648100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09" name="AutoShape 284"/>
          <p:cNvSpPr>
            <a:spLocks noChangeArrowheads="1"/>
          </p:cNvSpPr>
          <p:nvPr/>
        </p:nvSpPr>
        <p:spPr bwMode="auto">
          <a:xfrm>
            <a:off x="5891895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0" name="AutoShape 285"/>
          <p:cNvSpPr>
            <a:spLocks noChangeArrowheads="1"/>
          </p:cNvSpPr>
          <p:nvPr/>
        </p:nvSpPr>
        <p:spPr bwMode="auto">
          <a:xfrm>
            <a:off x="6136823" y="214311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1" name="AutoShape 286"/>
          <p:cNvSpPr>
            <a:spLocks noChangeArrowheads="1"/>
          </p:cNvSpPr>
          <p:nvPr/>
        </p:nvSpPr>
        <p:spPr bwMode="auto">
          <a:xfrm>
            <a:off x="6378350" y="214311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2" name="AutoShape 287"/>
          <p:cNvSpPr>
            <a:spLocks noChangeArrowheads="1"/>
          </p:cNvSpPr>
          <p:nvPr/>
        </p:nvSpPr>
        <p:spPr bwMode="auto">
          <a:xfrm>
            <a:off x="1799547" y="2422062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3" name="AutoShape 288"/>
          <p:cNvSpPr>
            <a:spLocks noChangeArrowheads="1"/>
          </p:cNvSpPr>
          <p:nvPr/>
        </p:nvSpPr>
        <p:spPr bwMode="auto">
          <a:xfrm>
            <a:off x="2042208" y="2422062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4" name="AutoShape 289"/>
          <p:cNvSpPr>
            <a:spLocks noChangeArrowheads="1"/>
          </p:cNvSpPr>
          <p:nvPr/>
        </p:nvSpPr>
        <p:spPr bwMode="auto">
          <a:xfrm>
            <a:off x="2287137" y="2422062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5" name="AutoShape 290"/>
          <p:cNvSpPr>
            <a:spLocks noChangeArrowheads="1"/>
          </p:cNvSpPr>
          <p:nvPr/>
        </p:nvSpPr>
        <p:spPr bwMode="auto">
          <a:xfrm>
            <a:off x="2530931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6" name="AutoShape 291"/>
          <p:cNvSpPr>
            <a:spLocks noChangeArrowheads="1"/>
          </p:cNvSpPr>
          <p:nvPr/>
        </p:nvSpPr>
        <p:spPr bwMode="auto">
          <a:xfrm>
            <a:off x="2774725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7" name="AutoShape 292"/>
          <p:cNvSpPr>
            <a:spLocks noChangeArrowheads="1"/>
          </p:cNvSpPr>
          <p:nvPr/>
        </p:nvSpPr>
        <p:spPr bwMode="auto">
          <a:xfrm>
            <a:off x="3019654" y="2422062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8" name="AutoShape 293"/>
          <p:cNvSpPr>
            <a:spLocks noChangeArrowheads="1"/>
          </p:cNvSpPr>
          <p:nvPr/>
        </p:nvSpPr>
        <p:spPr bwMode="auto">
          <a:xfrm>
            <a:off x="3261181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19" name="AutoShape 294"/>
          <p:cNvSpPr>
            <a:spLocks noChangeArrowheads="1"/>
          </p:cNvSpPr>
          <p:nvPr/>
        </p:nvSpPr>
        <p:spPr bwMode="auto">
          <a:xfrm>
            <a:off x="3506110" y="2422062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0" name="AutoShape 295"/>
          <p:cNvSpPr>
            <a:spLocks noChangeArrowheads="1"/>
          </p:cNvSpPr>
          <p:nvPr/>
        </p:nvSpPr>
        <p:spPr bwMode="auto">
          <a:xfrm>
            <a:off x="3749904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1" name="AutoShape 296"/>
          <p:cNvSpPr>
            <a:spLocks noChangeArrowheads="1"/>
          </p:cNvSpPr>
          <p:nvPr/>
        </p:nvSpPr>
        <p:spPr bwMode="auto">
          <a:xfrm>
            <a:off x="1673680" y="2422062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2" name="AutoShape 297"/>
          <p:cNvSpPr>
            <a:spLocks noChangeArrowheads="1"/>
          </p:cNvSpPr>
          <p:nvPr/>
        </p:nvSpPr>
        <p:spPr bwMode="auto">
          <a:xfrm>
            <a:off x="3994833" y="2422062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3" name="AutoShape 298"/>
          <p:cNvSpPr>
            <a:spLocks noChangeArrowheads="1"/>
          </p:cNvSpPr>
          <p:nvPr/>
        </p:nvSpPr>
        <p:spPr bwMode="auto">
          <a:xfrm>
            <a:off x="4201208" y="2422062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4" name="AutoShape 299"/>
          <p:cNvSpPr>
            <a:spLocks noChangeArrowheads="1"/>
          </p:cNvSpPr>
          <p:nvPr/>
        </p:nvSpPr>
        <p:spPr bwMode="auto">
          <a:xfrm>
            <a:off x="4446137" y="2422062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5" name="AutoShape 300"/>
          <p:cNvSpPr>
            <a:spLocks noChangeArrowheads="1"/>
          </p:cNvSpPr>
          <p:nvPr/>
        </p:nvSpPr>
        <p:spPr bwMode="auto">
          <a:xfrm>
            <a:off x="4689931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6" name="AutoShape 301"/>
          <p:cNvSpPr>
            <a:spLocks noChangeArrowheads="1"/>
          </p:cNvSpPr>
          <p:nvPr/>
        </p:nvSpPr>
        <p:spPr bwMode="auto">
          <a:xfrm>
            <a:off x="4933725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7" name="AutoShape 302"/>
          <p:cNvSpPr>
            <a:spLocks noChangeArrowheads="1"/>
          </p:cNvSpPr>
          <p:nvPr/>
        </p:nvSpPr>
        <p:spPr bwMode="auto">
          <a:xfrm>
            <a:off x="5178654" y="2422062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8" name="AutoShape 303"/>
          <p:cNvSpPr>
            <a:spLocks noChangeArrowheads="1"/>
          </p:cNvSpPr>
          <p:nvPr/>
        </p:nvSpPr>
        <p:spPr bwMode="auto">
          <a:xfrm>
            <a:off x="5420181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29" name="AutoShape 304"/>
          <p:cNvSpPr>
            <a:spLocks noChangeArrowheads="1"/>
          </p:cNvSpPr>
          <p:nvPr/>
        </p:nvSpPr>
        <p:spPr bwMode="auto">
          <a:xfrm>
            <a:off x="5652636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0" name="AutoShape 305"/>
          <p:cNvSpPr>
            <a:spLocks noChangeArrowheads="1"/>
          </p:cNvSpPr>
          <p:nvPr/>
        </p:nvSpPr>
        <p:spPr bwMode="auto">
          <a:xfrm>
            <a:off x="5896431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1" name="AutoShape 306"/>
          <p:cNvSpPr>
            <a:spLocks noChangeArrowheads="1"/>
          </p:cNvSpPr>
          <p:nvPr/>
        </p:nvSpPr>
        <p:spPr bwMode="auto">
          <a:xfrm>
            <a:off x="6141359" y="2422062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2" name="AutoShape 307"/>
          <p:cNvSpPr>
            <a:spLocks noChangeArrowheads="1"/>
          </p:cNvSpPr>
          <p:nvPr/>
        </p:nvSpPr>
        <p:spPr bwMode="auto">
          <a:xfrm>
            <a:off x="6382886" y="242206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3" name="AutoShape 308"/>
          <p:cNvSpPr>
            <a:spLocks noChangeArrowheads="1"/>
          </p:cNvSpPr>
          <p:nvPr/>
        </p:nvSpPr>
        <p:spPr bwMode="auto">
          <a:xfrm>
            <a:off x="1799547" y="267946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4" name="AutoShape 309"/>
          <p:cNvSpPr>
            <a:spLocks noChangeArrowheads="1"/>
          </p:cNvSpPr>
          <p:nvPr/>
        </p:nvSpPr>
        <p:spPr bwMode="auto">
          <a:xfrm>
            <a:off x="2042208" y="267946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5" name="AutoShape 310"/>
          <p:cNvSpPr>
            <a:spLocks noChangeArrowheads="1"/>
          </p:cNvSpPr>
          <p:nvPr/>
        </p:nvSpPr>
        <p:spPr bwMode="auto">
          <a:xfrm>
            <a:off x="2287137" y="267946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6" name="AutoShape 311"/>
          <p:cNvSpPr>
            <a:spLocks noChangeArrowheads="1"/>
          </p:cNvSpPr>
          <p:nvPr/>
        </p:nvSpPr>
        <p:spPr bwMode="auto">
          <a:xfrm>
            <a:off x="2530931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7" name="AutoShape 312"/>
          <p:cNvSpPr>
            <a:spLocks noChangeArrowheads="1"/>
          </p:cNvSpPr>
          <p:nvPr/>
        </p:nvSpPr>
        <p:spPr bwMode="auto">
          <a:xfrm>
            <a:off x="2774725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8" name="AutoShape 313"/>
          <p:cNvSpPr>
            <a:spLocks noChangeArrowheads="1"/>
          </p:cNvSpPr>
          <p:nvPr/>
        </p:nvSpPr>
        <p:spPr bwMode="auto">
          <a:xfrm>
            <a:off x="3019654" y="267946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39" name="AutoShape 314"/>
          <p:cNvSpPr>
            <a:spLocks noChangeArrowheads="1"/>
          </p:cNvSpPr>
          <p:nvPr/>
        </p:nvSpPr>
        <p:spPr bwMode="auto">
          <a:xfrm>
            <a:off x="3261181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0" name="AutoShape 315"/>
          <p:cNvSpPr>
            <a:spLocks noChangeArrowheads="1"/>
          </p:cNvSpPr>
          <p:nvPr/>
        </p:nvSpPr>
        <p:spPr bwMode="auto">
          <a:xfrm>
            <a:off x="3506110" y="267946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1" name="AutoShape 316"/>
          <p:cNvSpPr>
            <a:spLocks noChangeArrowheads="1"/>
          </p:cNvSpPr>
          <p:nvPr/>
        </p:nvSpPr>
        <p:spPr bwMode="auto">
          <a:xfrm>
            <a:off x="3749904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2" name="AutoShape 317"/>
          <p:cNvSpPr>
            <a:spLocks noChangeArrowheads="1"/>
          </p:cNvSpPr>
          <p:nvPr/>
        </p:nvSpPr>
        <p:spPr bwMode="auto">
          <a:xfrm>
            <a:off x="1673680" y="2679465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3" name="AutoShape 318"/>
          <p:cNvSpPr>
            <a:spLocks noChangeArrowheads="1"/>
          </p:cNvSpPr>
          <p:nvPr/>
        </p:nvSpPr>
        <p:spPr bwMode="auto">
          <a:xfrm>
            <a:off x="3994833" y="267946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4" name="AutoShape 319"/>
          <p:cNvSpPr>
            <a:spLocks noChangeArrowheads="1"/>
          </p:cNvSpPr>
          <p:nvPr/>
        </p:nvSpPr>
        <p:spPr bwMode="auto">
          <a:xfrm>
            <a:off x="4201208" y="267946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5" name="AutoShape 320"/>
          <p:cNvSpPr>
            <a:spLocks noChangeArrowheads="1"/>
          </p:cNvSpPr>
          <p:nvPr/>
        </p:nvSpPr>
        <p:spPr bwMode="auto">
          <a:xfrm>
            <a:off x="4446137" y="267946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6" name="AutoShape 321"/>
          <p:cNvSpPr>
            <a:spLocks noChangeArrowheads="1"/>
          </p:cNvSpPr>
          <p:nvPr/>
        </p:nvSpPr>
        <p:spPr bwMode="auto">
          <a:xfrm>
            <a:off x="4689931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7" name="AutoShape 322"/>
          <p:cNvSpPr>
            <a:spLocks noChangeArrowheads="1"/>
          </p:cNvSpPr>
          <p:nvPr/>
        </p:nvSpPr>
        <p:spPr bwMode="auto">
          <a:xfrm>
            <a:off x="4933725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8" name="AutoShape 323"/>
          <p:cNvSpPr>
            <a:spLocks noChangeArrowheads="1"/>
          </p:cNvSpPr>
          <p:nvPr/>
        </p:nvSpPr>
        <p:spPr bwMode="auto">
          <a:xfrm>
            <a:off x="5178654" y="267946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49" name="AutoShape 324"/>
          <p:cNvSpPr>
            <a:spLocks noChangeArrowheads="1"/>
          </p:cNvSpPr>
          <p:nvPr/>
        </p:nvSpPr>
        <p:spPr bwMode="auto">
          <a:xfrm>
            <a:off x="5420181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50" name="AutoShape 325"/>
          <p:cNvSpPr>
            <a:spLocks noChangeArrowheads="1"/>
          </p:cNvSpPr>
          <p:nvPr/>
        </p:nvSpPr>
        <p:spPr bwMode="auto">
          <a:xfrm>
            <a:off x="5652636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51" name="AutoShape 326"/>
          <p:cNvSpPr>
            <a:spLocks noChangeArrowheads="1"/>
          </p:cNvSpPr>
          <p:nvPr/>
        </p:nvSpPr>
        <p:spPr bwMode="auto">
          <a:xfrm>
            <a:off x="5896431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52" name="AutoShape 327"/>
          <p:cNvSpPr>
            <a:spLocks noChangeArrowheads="1"/>
          </p:cNvSpPr>
          <p:nvPr/>
        </p:nvSpPr>
        <p:spPr bwMode="auto">
          <a:xfrm>
            <a:off x="6141359" y="267946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53" name="AutoShape 328"/>
          <p:cNvSpPr>
            <a:spLocks noChangeArrowheads="1"/>
          </p:cNvSpPr>
          <p:nvPr/>
        </p:nvSpPr>
        <p:spPr bwMode="auto">
          <a:xfrm>
            <a:off x="6382886" y="267946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454" name="Text Box 329"/>
          <p:cNvSpPr txBox="1">
            <a:spLocks noChangeArrowheads="1"/>
          </p:cNvSpPr>
          <p:nvPr/>
        </p:nvSpPr>
        <p:spPr bwMode="auto">
          <a:xfrm>
            <a:off x="6812645" y="2246304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</a:t>
            </a:r>
            <a:endParaRPr lang="es-MX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" name="AutoShape 266"/>
          <p:cNvSpPr>
            <a:spLocks noChangeArrowheads="1"/>
          </p:cNvSpPr>
          <p:nvPr/>
        </p:nvSpPr>
        <p:spPr bwMode="auto">
          <a:xfrm>
            <a:off x="1768909" y="331736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0" name="AutoShape 267"/>
          <p:cNvSpPr>
            <a:spLocks noChangeArrowheads="1"/>
          </p:cNvSpPr>
          <p:nvPr/>
        </p:nvSpPr>
        <p:spPr bwMode="auto">
          <a:xfrm>
            <a:off x="2011569" y="331736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" name="AutoShape 268"/>
          <p:cNvSpPr>
            <a:spLocks noChangeArrowheads="1"/>
          </p:cNvSpPr>
          <p:nvPr/>
        </p:nvSpPr>
        <p:spPr bwMode="auto">
          <a:xfrm>
            <a:off x="2256498" y="331736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" name="AutoShape 269"/>
          <p:cNvSpPr>
            <a:spLocks noChangeArrowheads="1"/>
          </p:cNvSpPr>
          <p:nvPr/>
        </p:nvSpPr>
        <p:spPr bwMode="auto">
          <a:xfrm>
            <a:off x="2500292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3" name="AutoShape 270"/>
          <p:cNvSpPr>
            <a:spLocks noChangeArrowheads="1"/>
          </p:cNvSpPr>
          <p:nvPr/>
        </p:nvSpPr>
        <p:spPr bwMode="auto">
          <a:xfrm>
            <a:off x="2744087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4" name="AutoShape 271"/>
          <p:cNvSpPr>
            <a:spLocks noChangeArrowheads="1"/>
          </p:cNvSpPr>
          <p:nvPr/>
        </p:nvSpPr>
        <p:spPr bwMode="auto">
          <a:xfrm>
            <a:off x="2989016" y="331736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5" name="AutoShape 272"/>
          <p:cNvSpPr>
            <a:spLocks noChangeArrowheads="1"/>
          </p:cNvSpPr>
          <p:nvPr/>
        </p:nvSpPr>
        <p:spPr bwMode="auto">
          <a:xfrm>
            <a:off x="3230542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6" name="AutoShape 273"/>
          <p:cNvSpPr>
            <a:spLocks noChangeArrowheads="1"/>
          </p:cNvSpPr>
          <p:nvPr/>
        </p:nvSpPr>
        <p:spPr bwMode="auto">
          <a:xfrm>
            <a:off x="3475471" y="331736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7" name="AutoShape 274"/>
          <p:cNvSpPr>
            <a:spLocks noChangeArrowheads="1"/>
          </p:cNvSpPr>
          <p:nvPr/>
        </p:nvSpPr>
        <p:spPr bwMode="auto">
          <a:xfrm>
            <a:off x="3719265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8" name="AutoShape 275"/>
          <p:cNvSpPr>
            <a:spLocks noChangeArrowheads="1"/>
          </p:cNvSpPr>
          <p:nvPr/>
        </p:nvSpPr>
        <p:spPr bwMode="auto">
          <a:xfrm>
            <a:off x="1643042" y="3317364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9" name="AutoShape 276"/>
          <p:cNvSpPr>
            <a:spLocks noChangeArrowheads="1"/>
          </p:cNvSpPr>
          <p:nvPr/>
        </p:nvSpPr>
        <p:spPr bwMode="auto">
          <a:xfrm>
            <a:off x="3964194" y="331736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0" name="AutoShape 277"/>
          <p:cNvSpPr>
            <a:spLocks noChangeArrowheads="1"/>
          </p:cNvSpPr>
          <p:nvPr/>
        </p:nvSpPr>
        <p:spPr bwMode="auto">
          <a:xfrm>
            <a:off x="4170569" y="331736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1" name="AutoShape 278"/>
          <p:cNvSpPr>
            <a:spLocks noChangeArrowheads="1"/>
          </p:cNvSpPr>
          <p:nvPr/>
        </p:nvSpPr>
        <p:spPr bwMode="auto">
          <a:xfrm>
            <a:off x="4415498" y="331736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" name="AutoShape 279"/>
          <p:cNvSpPr>
            <a:spLocks noChangeArrowheads="1"/>
          </p:cNvSpPr>
          <p:nvPr/>
        </p:nvSpPr>
        <p:spPr bwMode="auto">
          <a:xfrm>
            <a:off x="4659292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3" name="AutoShape 280"/>
          <p:cNvSpPr>
            <a:spLocks noChangeArrowheads="1"/>
          </p:cNvSpPr>
          <p:nvPr/>
        </p:nvSpPr>
        <p:spPr bwMode="auto">
          <a:xfrm>
            <a:off x="4903087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4" name="AutoShape 281"/>
          <p:cNvSpPr>
            <a:spLocks noChangeArrowheads="1"/>
          </p:cNvSpPr>
          <p:nvPr/>
        </p:nvSpPr>
        <p:spPr bwMode="auto">
          <a:xfrm>
            <a:off x="5148016" y="331736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5" name="AutoShape 282"/>
          <p:cNvSpPr>
            <a:spLocks noChangeArrowheads="1"/>
          </p:cNvSpPr>
          <p:nvPr/>
        </p:nvSpPr>
        <p:spPr bwMode="auto">
          <a:xfrm>
            <a:off x="5389542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6" name="AutoShape 283"/>
          <p:cNvSpPr>
            <a:spLocks noChangeArrowheads="1"/>
          </p:cNvSpPr>
          <p:nvPr/>
        </p:nvSpPr>
        <p:spPr bwMode="auto">
          <a:xfrm>
            <a:off x="5621997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7" name="AutoShape 284"/>
          <p:cNvSpPr>
            <a:spLocks noChangeArrowheads="1"/>
          </p:cNvSpPr>
          <p:nvPr/>
        </p:nvSpPr>
        <p:spPr bwMode="auto">
          <a:xfrm>
            <a:off x="5865792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8" name="AutoShape 285"/>
          <p:cNvSpPr>
            <a:spLocks noChangeArrowheads="1"/>
          </p:cNvSpPr>
          <p:nvPr/>
        </p:nvSpPr>
        <p:spPr bwMode="auto">
          <a:xfrm>
            <a:off x="6110720" y="331736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9" name="AutoShape 286"/>
          <p:cNvSpPr>
            <a:spLocks noChangeArrowheads="1"/>
          </p:cNvSpPr>
          <p:nvPr/>
        </p:nvSpPr>
        <p:spPr bwMode="auto">
          <a:xfrm>
            <a:off x="6352247" y="331736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0" name="AutoShape 287"/>
          <p:cNvSpPr>
            <a:spLocks noChangeArrowheads="1"/>
          </p:cNvSpPr>
          <p:nvPr/>
        </p:nvSpPr>
        <p:spPr bwMode="auto">
          <a:xfrm>
            <a:off x="1773444" y="359631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1" name="AutoShape 288"/>
          <p:cNvSpPr>
            <a:spLocks noChangeArrowheads="1"/>
          </p:cNvSpPr>
          <p:nvPr/>
        </p:nvSpPr>
        <p:spPr bwMode="auto">
          <a:xfrm>
            <a:off x="2016105" y="359631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" name="AutoShape 289"/>
          <p:cNvSpPr>
            <a:spLocks noChangeArrowheads="1"/>
          </p:cNvSpPr>
          <p:nvPr/>
        </p:nvSpPr>
        <p:spPr bwMode="auto">
          <a:xfrm>
            <a:off x="2261034" y="359631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3" name="AutoShape 290"/>
          <p:cNvSpPr>
            <a:spLocks noChangeArrowheads="1"/>
          </p:cNvSpPr>
          <p:nvPr/>
        </p:nvSpPr>
        <p:spPr bwMode="auto">
          <a:xfrm>
            <a:off x="2504828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4" name="AutoShape 291"/>
          <p:cNvSpPr>
            <a:spLocks noChangeArrowheads="1"/>
          </p:cNvSpPr>
          <p:nvPr/>
        </p:nvSpPr>
        <p:spPr bwMode="auto">
          <a:xfrm>
            <a:off x="2748622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5" name="AutoShape 292"/>
          <p:cNvSpPr>
            <a:spLocks noChangeArrowheads="1"/>
          </p:cNvSpPr>
          <p:nvPr/>
        </p:nvSpPr>
        <p:spPr bwMode="auto">
          <a:xfrm>
            <a:off x="2993551" y="359631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6" name="AutoShape 293"/>
          <p:cNvSpPr>
            <a:spLocks noChangeArrowheads="1"/>
          </p:cNvSpPr>
          <p:nvPr/>
        </p:nvSpPr>
        <p:spPr bwMode="auto">
          <a:xfrm>
            <a:off x="3235078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7" name="AutoShape 294"/>
          <p:cNvSpPr>
            <a:spLocks noChangeArrowheads="1"/>
          </p:cNvSpPr>
          <p:nvPr/>
        </p:nvSpPr>
        <p:spPr bwMode="auto">
          <a:xfrm>
            <a:off x="3480007" y="359631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8" name="AutoShape 295"/>
          <p:cNvSpPr>
            <a:spLocks noChangeArrowheads="1"/>
          </p:cNvSpPr>
          <p:nvPr/>
        </p:nvSpPr>
        <p:spPr bwMode="auto">
          <a:xfrm>
            <a:off x="3723801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9" name="AutoShape 296"/>
          <p:cNvSpPr>
            <a:spLocks noChangeArrowheads="1"/>
          </p:cNvSpPr>
          <p:nvPr/>
        </p:nvSpPr>
        <p:spPr bwMode="auto">
          <a:xfrm>
            <a:off x="1647577" y="3596310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0" name="AutoShape 297"/>
          <p:cNvSpPr>
            <a:spLocks noChangeArrowheads="1"/>
          </p:cNvSpPr>
          <p:nvPr/>
        </p:nvSpPr>
        <p:spPr bwMode="auto">
          <a:xfrm>
            <a:off x="3968730" y="359631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1" name="AutoShape 298"/>
          <p:cNvSpPr>
            <a:spLocks noChangeArrowheads="1"/>
          </p:cNvSpPr>
          <p:nvPr/>
        </p:nvSpPr>
        <p:spPr bwMode="auto">
          <a:xfrm>
            <a:off x="4175105" y="359631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" name="AutoShape 299"/>
          <p:cNvSpPr>
            <a:spLocks noChangeArrowheads="1"/>
          </p:cNvSpPr>
          <p:nvPr/>
        </p:nvSpPr>
        <p:spPr bwMode="auto">
          <a:xfrm>
            <a:off x="4420034" y="359631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" name="AutoShape 300"/>
          <p:cNvSpPr>
            <a:spLocks noChangeArrowheads="1"/>
          </p:cNvSpPr>
          <p:nvPr/>
        </p:nvSpPr>
        <p:spPr bwMode="auto">
          <a:xfrm>
            <a:off x="4663828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" name="AutoShape 301"/>
          <p:cNvSpPr>
            <a:spLocks noChangeArrowheads="1"/>
          </p:cNvSpPr>
          <p:nvPr/>
        </p:nvSpPr>
        <p:spPr bwMode="auto">
          <a:xfrm>
            <a:off x="4907622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5" name="AutoShape 302"/>
          <p:cNvSpPr>
            <a:spLocks noChangeArrowheads="1"/>
          </p:cNvSpPr>
          <p:nvPr/>
        </p:nvSpPr>
        <p:spPr bwMode="auto">
          <a:xfrm>
            <a:off x="5152551" y="359631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6" name="AutoShape 303"/>
          <p:cNvSpPr>
            <a:spLocks noChangeArrowheads="1"/>
          </p:cNvSpPr>
          <p:nvPr/>
        </p:nvSpPr>
        <p:spPr bwMode="auto">
          <a:xfrm>
            <a:off x="5394078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7" name="AutoShape 304"/>
          <p:cNvSpPr>
            <a:spLocks noChangeArrowheads="1"/>
          </p:cNvSpPr>
          <p:nvPr/>
        </p:nvSpPr>
        <p:spPr bwMode="auto">
          <a:xfrm>
            <a:off x="5626533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8" name="AutoShape 305"/>
          <p:cNvSpPr>
            <a:spLocks noChangeArrowheads="1"/>
          </p:cNvSpPr>
          <p:nvPr/>
        </p:nvSpPr>
        <p:spPr bwMode="auto">
          <a:xfrm>
            <a:off x="5870328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9" name="AutoShape 306"/>
          <p:cNvSpPr>
            <a:spLocks noChangeArrowheads="1"/>
          </p:cNvSpPr>
          <p:nvPr/>
        </p:nvSpPr>
        <p:spPr bwMode="auto">
          <a:xfrm>
            <a:off x="6115256" y="3596310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0" name="AutoShape 307"/>
          <p:cNvSpPr>
            <a:spLocks noChangeArrowheads="1"/>
          </p:cNvSpPr>
          <p:nvPr/>
        </p:nvSpPr>
        <p:spPr bwMode="auto">
          <a:xfrm>
            <a:off x="6356783" y="359631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1" name="AutoShape 308"/>
          <p:cNvSpPr>
            <a:spLocks noChangeArrowheads="1"/>
          </p:cNvSpPr>
          <p:nvPr/>
        </p:nvSpPr>
        <p:spPr bwMode="auto">
          <a:xfrm>
            <a:off x="1773444" y="385371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2" name="AutoShape 309"/>
          <p:cNvSpPr>
            <a:spLocks noChangeArrowheads="1"/>
          </p:cNvSpPr>
          <p:nvPr/>
        </p:nvSpPr>
        <p:spPr bwMode="auto">
          <a:xfrm>
            <a:off x="2016105" y="385371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3" name="AutoShape 310"/>
          <p:cNvSpPr>
            <a:spLocks noChangeArrowheads="1"/>
          </p:cNvSpPr>
          <p:nvPr/>
        </p:nvSpPr>
        <p:spPr bwMode="auto">
          <a:xfrm>
            <a:off x="2261034" y="385371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4" name="AutoShape 311"/>
          <p:cNvSpPr>
            <a:spLocks noChangeArrowheads="1"/>
          </p:cNvSpPr>
          <p:nvPr/>
        </p:nvSpPr>
        <p:spPr bwMode="auto">
          <a:xfrm>
            <a:off x="2504828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5" name="AutoShape 312"/>
          <p:cNvSpPr>
            <a:spLocks noChangeArrowheads="1"/>
          </p:cNvSpPr>
          <p:nvPr/>
        </p:nvSpPr>
        <p:spPr bwMode="auto">
          <a:xfrm>
            <a:off x="2748622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6" name="AutoShape 313"/>
          <p:cNvSpPr>
            <a:spLocks noChangeArrowheads="1"/>
          </p:cNvSpPr>
          <p:nvPr/>
        </p:nvSpPr>
        <p:spPr bwMode="auto">
          <a:xfrm>
            <a:off x="2993551" y="385371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7" name="AutoShape 314"/>
          <p:cNvSpPr>
            <a:spLocks noChangeArrowheads="1"/>
          </p:cNvSpPr>
          <p:nvPr/>
        </p:nvSpPr>
        <p:spPr bwMode="auto">
          <a:xfrm>
            <a:off x="3235078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8" name="AutoShape 315"/>
          <p:cNvSpPr>
            <a:spLocks noChangeArrowheads="1"/>
          </p:cNvSpPr>
          <p:nvPr/>
        </p:nvSpPr>
        <p:spPr bwMode="auto">
          <a:xfrm>
            <a:off x="3480007" y="385371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19" name="AutoShape 316"/>
          <p:cNvSpPr>
            <a:spLocks noChangeArrowheads="1"/>
          </p:cNvSpPr>
          <p:nvPr/>
        </p:nvSpPr>
        <p:spPr bwMode="auto">
          <a:xfrm>
            <a:off x="3723801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0" name="AutoShape 317"/>
          <p:cNvSpPr>
            <a:spLocks noChangeArrowheads="1"/>
          </p:cNvSpPr>
          <p:nvPr/>
        </p:nvSpPr>
        <p:spPr bwMode="auto">
          <a:xfrm>
            <a:off x="1647577" y="3853713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1" name="AutoShape 318"/>
          <p:cNvSpPr>
            <a:spLocks noChangeArrowheads="1"/>
          </p:cNvSpPr>
          <p:nvPr/>
        </p:nvSpPr>
        <p:spPr bwMode="auto">
          <a:xfrm>
            <a:off x="3968730" y="385371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" name="AutoShape 319"/>
          <p:cNvSpPr>
            <a:spLocks noChangeArrowheads="1"/>
          </p:cNvSpPr>
          <p:nvPr/>
        </p:nvSpPr>
        <p:spPr bwMode="auto">
          <a:xfrm>
            <a:off x="4175105" y="385371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" name="AutoShape 320"/>
          <p:cNvSpPr>
            <a:spLocks noChangeArrowheads="1"/>
          </p:cNvSpPr>
          <p:nvPr/>
        </p:nvSpPr>
        <p:spPr bwMode="auto">
          <a:xfrm>
            <a:off x="4420034" y="385371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4" name="AutoShape 321"/>
          <p:cNvSpPr>
            <a:spLocks noChangeArrowheads="1"/>
          </p:cNvSpPr>
          <p:nvPr/>
        </p:nvSpPr>
        <p:spPr bwMode="auto">
          <a:xfrm>
            <a:off x="4663828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5" name="AutoShape 322"/>
          <p:cNvSpPr>
            <a:spLocks noChangeArrowheads="1"/>
          </p:cNvSpPr>
          <p:nvPr/>
        </p:nvSpPr>
        <p:spPr bwMode="auto">
          <a:xfrm>
            <a:off x="4907622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6" name="AutoShape 323"/>
          <p:cNvSpPr>
            <a:spLocks noChangeArrowheads="1"/>
          </p:cNvSpPr>
          <p:nvPr/>
        </p:nvSpPr>
        <p:spPr bwMode="auto">
          <a:xfrm>
            <a:off x="5152551" y="385371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7" name="AutoShape 324"/>
          <p:cNvSpPr>
            <a:spLocks noChangeArrowheads="1"/>
          </p:cNvSpPr>
          <p:nvPr/>
        </p:nvSpPr>
        <p:spPr bwMode="auto">
          <a:xfrm>
            <a:off x="5394078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8" name="AutoShape 325"/>
          <p:cNvSpPr>
            <a:spLocks noChangeArrowheads="1"/>
          </p:cNvSpPr>
          <p:nvPr/>
        </p:nvSpPr>
        <p:spPr bwMode="auto">
          <a:xfrm>
            <a:off x="5626533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9" name="AutoShape 326"/>
          <p:cNvSpPr>
            <a:spLocks noChangeArrowheads="1"/>
          </p:cNvSpPr>
          <p:nvPr/>
        </p:nvSpPr>
        <p:spPr bwMode="auto">
          <a:xfrm>
            <a:off x="5870328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0" name="AutoShape 327"/>
          <p:cNvSpPr>
            <a:spLocks noChangeArrowheads="1"/>
          </p:cNvSpPr>
          <p:nvPr/>
        </p:nvSpPr>
        <p:spPr bwMode="auto">
          <a:xfrm>
            <a:off x="6115256" y="3853713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1" name="AutoShape 328"/>
          <p:cNvSpPr>
            <a:spLocks noChangeArrowheads="1"/>
          </p:cNvSpPr>
          <p:nvPr/>
        </p:nvSpPr>
        <p:spPr bwMode="auto">
          <a:xfrm>
            <a:off x="6356783" y="385371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2" name="Text Box 329"/>
          <p:cNvSpPr txBox="1">
            <a:spLocks noChangeArrowheads="1"/>
          </p:cNvSpPr>
          <p:nvPr/>
        </p:nvSpPr>
        <p:spPr bwMode="auto">
          <a:xfrm>
            <a:off x="6786542" y="3420552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DAP</a:t>
            </a:r>
            <a:endParaRPr lang="es-MX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" name="AutoShape 266"/>
          <p:cNvSpPr>
            <a:spLocks noChangeArrowheads="1"/>
          </p:cNvSpPr>
          <p:nvPr/>
        </p:nvSpPr>
        <p:spPr bwMode="auto">
          <a:xfrm>
            <a:off x="1768909" y="451026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4" name="AutoShape 267"/>
          <p:cNvSpPr>
            <a:spLocks noChangeArrowheads="1"/>
          </p:cNvSpPr>
          <p:nvPr/>
        </p:nvSpPr>
        <p:spPr bwMode="auto">
          <a:xfrm>
            <a:off x="2011569" y="451026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5" name="AutoShape 268"/>
          <p:cNvSpPr>
            <a:spLocks noChangeArrowheads="1"/>
          </p:cNvSpPr>
          <p:nvPr/>
        </p:nvSpPr>
        <p:spPr bwMode="auto">
          <a:xfrm>
            <a:off x="2256498" y="451026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6" name="AutoShape 269"/>
          <p:cNvSpPr>
            <a:spLocks noChangeArrowheads="1"/>
          </p:cNvSpPr>
          <p:nvPr/>
        </p:nvSpPr>
        <p:spPr bwMode="auto">
          <a:xfrm>
            <a:off x="2500292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7" name="AutoShape 270"/>
          <p:cNvSpPr>
            <a:spLocks noChangeArrowheads="1"/>
          </p:cNvSpPr>
          <p:nvPr/>
        </p:nvSpPr>
        <p:spPr bwMode="auto">
          <a:xfrm>
            <a:off x="2744087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8" name="AutoShape 271"/>
          <p:cNvSpPr>
            <a:spLocks noChangeArrowheads="1"/>
          </p:cNvSpPr>
          <p:nvPr/>
        </p:nvSpPr>
        <p:spPr bwMode="auto">
          <a:xfrm>
            <a:off x="2989016" y="451026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9" name="AutoShape 272"/>
          <p:cNvSpPr>
            <a:spLocks noChangeArrowheads="1"/>
          </p:cNvSpPr>
          <p:nvPr/>
        </p:nvSpPr>
        <p:spPr bwMode="auto">
          <a:xfrm>
            <a:off x="3230542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0" name="AutoShape 273"/>
          <p:cNvSpPr>
            <a:spLocks noChangeArrowheads="1"/>
          </p:cNvSpPr>
          <p:nvPr/>
        </p:nvSpPr>
        <p:spPr bwMode="auto">
          <a:xfrm>
            <a:off x="3475471" y="451026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1" name="AutoShape 274"/>
          <p:cNvSpPr>
            <a:spLocks noChangeArrowheads="1"/>
          </p:cNvSpPr>
          <p:nvPr/>
        </p:nvSpPr>
        <p:spPr bwMode="auto">
          <a:xfrm>
            <a:off x="3719265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2" name="AutoShape 275"/>
          <p:cNvSpPr>
            <a:spLocks noChangeArrowheads="1"/>
          </p:cNvSpPr>
          <p:nvPr/>
        </p:nvSpPr>
        <p:spPr bwMode="auto">
          <a:xfrm>
            <a:off x="1643042" y="4510260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" name="AutoShape 276"/>
          <p:cNvSpPr>
            <a:spLocks noChangeArrowheads="1"/>
          </p:cNvSpPr>
          <p:nvPr/>
        </p:nvSpPr>
        <p:spPr bwMode="auto">
          <a:xfrm>
            <a:off x="3964194" y="451026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" name="AutoShape 277"/>
          <p:cNvSpPr>
            <a:spLocks noChangeArrowheads="1"/>
          </p:cNvSpPr>
          <p:nvPr/>
        </p:nvSpPr>
        <p:spPr bwMode="auto">
          <a:xfrm>
            <a:off x="4170569" y="451026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5" name="AutoShape 278"/>
          <p:cNvSpPr>
            <a:spLocks noChangeArrowheads="1"/>
          </p:cNvSpPr>
          <p:nvPr/>
        </p:nvSpPr>
        <p:spPr bwMode="auto">
          <a:xfrm>
            <a:off x="4415498" y="4510260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6" name="AutoShape 279"/>
          <p:cNvSpPr>
            <a:spLocks noChangeArrowheads="1"/>
          </p:cNvSpPr>
          <p:nvPr/>
        </p:nvSpPr>
        <p:spPr bwMode="auto">
          <a:xfrm>
            <a:off x="4659292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7" name="AutoShape 280"/>
          <p:cNvSpPr>
            <a:spLocks noChangeArrowheads="1"/>
          </p:cNvSpPr>
          <p:nvPr/>
        </p:nvSpPr>
        <p:spPr bwMode="auto">
          <a:xfrm>
            <a:off x="4903087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8" name="AutoShape 281"/>
          <p:cNvSpPr>
            <a:spLocks noChangeArrowheads="1"/>
          </p:cNvSpPr>
          <p:nvPr/>
        </p:nvSpPr>
        <p:spPr bwMode="auto">
          <a:xfrm>
            <a:off x="5148016" y="4510260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9" name="AutoShape 282"/>
          <p:cNvSpPr>
            <a:spLocks noChangeArrowheads="1"/>
          </p:cNvSpPr>
          <p:nvPr/>
        </p:nvSpPr>
        <p:spPr bwMode="auto">
          <a:xfrm>
            <a:off x="5389542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0" name="AutoShape 283"/>
          <p:cNvSpPr>
            <a:spLocks noChangeArrowheads="1"/>
          </p:cNvSpPr>
          <p:nvPr/>
        </p:nvSpPr>
        <p:spPr bwMode="auto">
          <a:xfrm>
            <a:off x="5621997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1" name="AutoShape 284"/>
          <p:cNvSpPr>
            <a:spLocks noChangeArrowheads="1"/>
          </p:cNvSpPr>
          <p:nvPr/>
        </p:nvSpPr>
        <p:spPr bwMode="auto">
          <a:xfrm>
            <a:off x="5865792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2" name="AutoShape 285"/>
          <p:cNvSpPr>
            <a:spLocks noChangeArrowheads="1"/>
          </p:cNvSpPr>
          <p:nvPr/>
        </p:nvSpPr>
        <p:spPr bwMode="auto">
          <a:xfrm>
            <a:off x="6110720" y="4510260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" name="AutoShape 286"/>
          <p:cNvSpPr>
            <a:spLocks noChangeArrowheads="1"/>
          </p:cNvSpPr>
          <p:nvPr/>
        </p:nvSpPr>
        <p:spPr bwMode="auto">
          <a:xfrm>
            <a:off x="6352247" y="451026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" name="AutoShape 287"/>
          <p:cNvSpPr>
            <a:spLocks noChangeArrowheads="1"/>
          </p:cNvSpPr>
          <p:nvPr/>
        </p:nvSpPr>
        <p:spPr bwMode="auto">
          <a:xfrm>
            <a:off x="1773444" y="478920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5" name="AutoShape 288"/>
          <p:cNvSpPr>
            <a:spLocks noChangeArrowheads="1"/>
          </p:cNvSpPr>
          <p:nvPr/>
        </p:nvSpPr>
        <p:spPr bwMode="auto">
          <a:xfrm>
            <a:off x="2016105" y="478920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6" name="AutoShape 289"/>
          <p:cNvSpPr>
            <a:spLocks noChangeArrowheads="1"/>
          </p:cNvSpPr>
          <p:nvPr/>
        </p:nvSpPr>
        <p:spPr bwMode="auto">
          <a:xfrm>
            <a:off x="2261034" y="478920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7" name="AutoShape 290"/>
          <p:cNvSpPr>
            <a:spLocks noChangeArrowheads="1"/>
          </p:cNvSpPr>
          <p:nvPr/>
        </p:nvSpPr>
        <p:spPr bwMode="auto">
          <a:xfrm>
            <a:off x="2504828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8" name="AutoShape 291"/>
          <p:cNvSpPr>
            <a:spLocks noChangeArrowheads="1"/>
          </p:cNvSpPr>
          <p:nvPr/>
        </p:nvSpPr>
        <p:spPr bwMode="auto">
          <a:xfrm>
            <a:off x="2748622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9" name="AutoShape 292"/>
          <p:cNvSpPr>
            <a:spLocks noChangeArrowheads="1"/>
          </p:cNvSpPr>
          <p:nvPr/>
        </p:nvSpPr>
        <p:spPr bwMode="auto">
          <a:xfrm>
            <a:off x="2993551" y="478920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0" name="AutoShape 293"/>
          <p:cNvSpPr>
            <a:spLocks noChangeArrowheads="1"/>
          </p:cNvSpPr>
          <p:nvPr/>
        </p:nvSpPr>
        <p:spPr bwMode="auto">
          <a:xfrm>
            <a:off x="3235078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1" name="AutoShape 294"/>
          <p:cNvSpPr>
            <a:spLocks noChangeArrowheads="1"/>
          </p:cNvSpPr>
          <p:nvPr/>
        </p:nvSpPr>
        <p:spPr bwMode="auto">
          <a:xfrm>
            <a:off x="3480007" y="478920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2" name="AutoShape 295"/>
          <p:cNvSpPr>
            <a:spLocks noChangeArrowheads="1"/>
          </p:cNvSpPr>
          <p:nvPr/>
        </p:nvSpPr>
        <p:spPr bwMode="auto">
          <a:xfrm>
            <a:off x="3723801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3" name="AutoShape 296"/>
          <p:cNvSpPr>
            <a:spLocks noChangeArrowheads="1"/>
          </p:cNvSpPr>
          <p:nvPr/>
        </p:nvSpPr>
        <p:spPr bwMode="auto">
          <a:xfrm>
            <a:off x="1647577" y="478920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4" name="AutoShape 297"/>
          <p:cNvSpPr>
            <a:spLocks noChangeArrowheads="1"/>
          </p:cNvSpPr>
          <p:nvPr/>
        </p:nvSpPr>
        <p:spPr bwMode="auto">
          <a:xfrm>
            <a:off x="3968730" y="478920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5" name="AutoShape 298"/>
          <p:cNvSpPr>
            <a:spLocks noChangeArrowheads="1"/>
          </p:cNvSpPr>
          <p:nvPr/>
        </p:nvSpPr>
        <p:spPr bwMode="auto">
          <a:xfrm>
            <a:off x="4175105" y="478920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6" name="AutoShape 299"/>
          <p:cNvSpPr>
            <a:spLocks noChangeArrowheads="1"/>
          </p:cNvSpPr>
          <p:nvPr/>
        </p:nvSpPr>
        <p:spPr bwMode="auto">
          <a:xfrm>
            <a:off x="4420034" y="478920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7" name="AutoShape 300"/>
          <p:cNvSpPr>
            <a:spLocks noChangeArrowheads="1"/>
          </p:cNvSpPr>
          <p:nvPr/>
        </p:nvSpPr>
        <p:spPr bwMode="auto">
          <a:xfrm>
            <a:off x="4663828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8" name="AutoShape 301"/>
          <p:cNvSpPr>
            <a:spLocks noChangeArrowheads="1"/>
          </p:cNvSpPr>
          <p:nvPr/>
        </p:nvSpPr>
        <p:spPr bwMode="auto">
          <a:xfrm>
            <a:off x="4907622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69" name="AutoShape 302"/>
          <p:cNvSpPr>
            <a:spLocks noChangeArrowheads="1"/>
          </p:cNvSpPr>
          <p:nvPr/>
        </p:nvSpPr>
        <p:spPr bwMode="auto">
          <a:xfrm>
            <a:off x="5152551" y="478920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0" name="AutoShape 303"/>
          <p:cNvSpPr>
            <a:spLocks noChangeArrowheads="1"/>
          </p:cNvSpPr>
          <p:nvPr/>
        </p:nvSpPr>
        <p:spPr bwMode="auto">
          <a:xfrm>
            <a:off x="5394078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1" name="AutoShape 304"/>
          <p:cNvSpPr>
            <a:spLocks noChangeArrowheads="1"/>
          </p:cNvSpPr>
          <p:nvPr/>
        </p:nvSpPr>
        <p:spPr bwMode="auto">
          <a:xfrm>
            <a:off x="5626533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2" name="AutoShape 305"/>
          <p:cNvSpPr>
            <a:spLocks noChangeArrowheads="1"/>
          </p:cNvSpPr>
          <p:nvPr/>
        </p:nvSpPr>
        <p:spPr bwMode="auto">
          <a:xfrm>
            <a:off x="5870328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3" name="AutoShape 306"/>
          <p:cNvSpPr>
            <a:spLocks noChangeArrowheads="1"/>
          </p:cNvSpPr>
          <p:nvPr/>
        </p:nvSpPr>
        <p:spPr bwMode="auto">
          <a:xfrm>
            <a:off x="6115256" y="478920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4" name="AutoShape 307"/>
          <p:cNvSpPr>
            <a:spLocks noChangeArrowheads="1"/>
          </p:cNvSpPr>
          <p:nvPr/>
        </p:nvSpPr>
        <p:spPr bwMode="auto">
          <a:xfrm>
            <a:off x="6356783" y="478920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5" name="AutoShape 308"/>
          <p:cNvSpPr>
            <a:spLocks noChangeArrowheads="1"/>
          </p:cNvSpPr>
          <p:nvPr/>
        </p:nvSpPr>
        <p:spPr bwMode="auto">
          <a:xfrm>
            <a:off x="1773444" y="5046609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6" name="AutoShape 309"/>
          <p:cNvSpPr>
            <a:spLocks noChangeArrowheads="1"/>
          </p:cNvSpPr>
          <p:nvPr/>
        </p:nvSpPr>
        <p:spPr bwMode="auto">
          <a:xfrm>
            <a:off x="2016105" y="5046609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7" name="AutoShape 310"/>
          <p:cNvSpPr>
            <a:spLocks noChangeArrowheads="1"/>
          </p:cNvSpPr>
          <p:nvPr/>
        </p:nvSpPr>
        <p:spPr bwMode="auto">
          <a:xfrm>
            <a:off x="2261034" y="5046609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8" name="AutoShape 311"/>
          <p:cNvSpPr>
            <a:spLocks noChangeArrowheads="1"/>
          </p:cNvSpPr>
          <p:nvPr/>
        </p:nvSpPr>
        <p:spPr bwMode="auto">
          <a:xfrm>
            <a:off x="2504828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79" name="AutoShape 312"/>
          <p:cNvSpPr>
            <a:spLocks noChangeArrowheads="1"/>
          </p:cNvSpPr>
          <p:nvPr/>
        </p:nvSpPr>
        <p:spPr bwMode="auto">
          <a:xfrm>
            <a:off x="2748622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0" name="AutoShape 313"/>
          <p:cNvSpPr>
            <a:spLocks noChangeArrowheads="1"/>
          </p:cNvSpPr>
          <p:nvPr/>
        </p:nvSpPr>
        <p:spPr bwMode="auto">
          <a:xfrm>
            <a:off x="2993551" y="5046609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1" name="AutoShape 314"/>
          <p:cNvSpPr>
            <a:spLocks noChangeArrowheads="1"/>
          </p:cNvSpPr>
          <p:nvPr/>
        </p:nvSpPr>
        <p:spPr bwMode="auto">
          <a:xfrm>
            <a:off x="3235078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2" name="AutoShape 315"/>
          <p:cNvSpPr>
            <a:spLocks noChangeArrowheads="1"/>
          </p:cNvSpPr>
          <p:nvPr/>
        </p:nvSpPr>
        <p:spPr bwMode="auto">
          <a:xfrm>
            <a:off x="3480007" y="5046609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3" name="AutoShape 316"/>
          <p:cNvSpPr>
            <a:spLocks noChangeArrowheads="1"/>
          </p:cNvSpPr>
          <p:nvPr/>
        </p:nvSpPr>
        <p:spPr bwMode="auto">
          <a:xfrm>
            <a:off x="3723801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4" name="AutoShape 317"/>
          <p:cNvSpPr>
            <a:spLocks noChangeArrowheads="1"/>
          </p:cNvSpPr>
          <p:nvPr/>
        </p:nvSpPr>
        <p:spPr bwMode="auto">
          <a:xfrm>
            <a:off x="1647577" y="5046609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5" name="AutoShape 318"/>
          <p:cNvSpPr>
            <a:spLocks noChangeArrowheads="1"/>
          </p:cNvSpPr>
          <p:nvPr/>
        </p:nvSpPr>
        <p:spPr bwMode="auto">
          <a:xfrm>
            <a:off x="3968730" y="5046609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6" name="AutoShape 319"/>
          <p:cNvSpPr>
            <a:spLocks noChangeArrowheads="1"/>
          </p:cNvSpPr>
          <p:nvPr/>
        </p:nvSpPr>
        <p:spPr bwMode="auto">
          <a:xfrm>
            <a:off x="4175105" y="5046609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7" name="AutoShape 320"/>
          <p:cNvSpPr>
            <a:spLocks noChangeArrowheads="1"/>
          </p:cNvSpPr>
          <p:nvPr/>
        </p:nvSpPr>
        <p:spPr bwMode="auto">
          <a:xfrm>
            <a:off x="4420034" y="5046609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8" name="AutoShape 321"/>
          <p:cNvSpPr>
            <a:spLocks noChangeArrowheads="1"/>
          </p:cNvSpPr>
          <p:nvPr/>
        </p:nvSpPr>
        <p:spPr bwMode="auto">
          <a:xfrm>
            <a:off x="4663828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89" name="AutoShape 322"/>
          <p:cNvSpPr>
            <a:spLocks noChangeArrowheads="1"/>
          </p:cNvSpPr>
          <p:nvPr/>
        </p:nvSpPr>
        <p:spPr bwMode="auto">
          <a:xfrm>
            <a:off x="4907622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0" name="AutoShape 323"/>
          <p:cNvSpPr>
            <a:spLocks noChangeArrowheads="1"/>
          </p:cNvSpPr>
          <p:nvPr/>
        </p:nvSpPr>
        <p:spPr bwMode="auto">
          <a:xfrm>
            <a:off x="5152551" y="5046609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1" name="AutoShape 324"/>
          <p:cNvSpPr>
            <a:spLocks noChangeArrowheads="1"/>
          </p:cNvSpPr>
          <p:nvPr/>
        </p:nvSpPr>
        <p:spPr bwMode="auto">
          <a:xfrm>
            <a:off x="5394078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2" name="AutoShape 325"/>
          <p:cNvSpPr>
            <a:spLocks noChangeArrowheads="1"/>
          </p:cNvSpPr>
          <p:nvPr/>
        </p:nvSpPr>
        <p:spPr bwMode="auto">
          <a:xfrm>
            <a:off x="5626533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3" name="AutoShape 326"/>
          <p:cNvSpPr>
            <a:spLocks noChangeArrowheads="1"/>
          </p:cNvSpPr>
          <p:nvPr/>
        </p:nvSpPr>
        <p:spPr bwMode="auto">
          <a:xfrm>
            <a:off x="5870328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4" name="AutoShape 327"/>
          <p:cNvSpPr>
            <a:spLocks noChangeArrowheads="1"/>
          </p:cNvSpPr>
          <p:nvPr/>
        </p:nvSpPr>
        <p:spPr bwMode="auto">
          <a:xfrm>
            <a:off x="6115256" y="5046609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5" name="AutoShape 328"/>
          <p:cNvSpPr>
            <a:spLocks noChangeArrowheads="1"/>
          </p:cNvSpPr>
          <p:nvPr/>
        </p:nvSpPr>
        <p:spPr bwMode="auto">
          <a:xfrm>
            <a:off x="6356783" y="504660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96" name="Text Box 329"/>
          <p:cNvSpPr txBox="1">
            <a:spLocks noChangeArrowheads="1"/>
          </p:cNvSpPr>
          <p:nvPr/>
        </p:nvSpPr>
        <p:spPr bwMode="auto">
          <a:xfrm>
            <a:off x="6786542" y="4613448"/>
            <a:ext cx="874259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DDP</a:t>
            </a:r>
          </a:p>
        </p:txBody>
      </p:sp>
      <p:sp>
        <p:nvSpPr>
          <p:cNvPr id="197" name="Line 330"/>
          <p:cNvSpPr>
            <a:spLocks noChangeShapeType="1"/>
          </p:cNvSpPr>
          <p:nvPr/>
        </p:nvSpPr>
        <p:spPr bwMode="auto">
          <a:xfrm>
            <a:off x="5857884" y="928670"/>
            <a:ext cx="51027" cy="5555116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98" name="Line 330"/>
          <p:cNvSpPr>
            <a:spLocks noChangeShapeType="1"/>
          </p:cNvSpPr>
          <p:nvPr/>
        </p:nvSpPr>
        <p:spPr bwMode="auto">
          <a:xfrm>
            <a:off x="6643702" y="874280"/>
            <a:ext cx="51027" cy="5555116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99" name="AutoShape 306"/>
          <p:cNvSpPr>
            <a:spLocks noChangeArrowheads="1"/>
          </p:cNvSpPr>
          <p:nvPr/>
        </p:nvSpPr>
        <p:spPr bwMode="auto">
          <a:xfrm>
            <a:off x="5932725" y="2428868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1" name="AutoShape 306"/>
          <p:cNvSpPr>
            <a:spLocks noChangeArrowheads="1"/>
          </p:cNvSpPr>
          <p:nvPr/>
        </p:nvSpPr>
        <p:spPr bwMode="auto">
          <a:xfrm>
            <a:off x="5857884" y="357187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2" name="AutoShape 327"/>
          <p:cNvSpPr>
            <a:spLocks noChangeArrowheads="1"/>
          </p:cNvSpPr>
          <p:nvPr/>
        </p:nvSpPr>
        <p:spPr bwMode="auto">
          <a:xfrm>
            <a:off x="5932725" y="270101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3" name="AutoShape 327"/>
          <p:cNvSpPr>
            <a:spLocks noChangeArrowheads="1"/>
          </p:cNvSpPr>
          <p:nvPr/>
        </p:nvSpPr>
        <p:spPr bwMode="auto">
          <a:xfrm>
            <a:off x="5857884" y="3857628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4" name="AutoShape 326"/>
          <p:cNvSpPr>
            <a:spLocks noChangeArrowheads="1"/>
          </p:cNvSpPr>
          <p:nvPr/>
        </p:nvSpPr>
        <p:spPr bwMode="auto">
          <a:xfrm>
            <a:off x="6144772" y="5058469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5" name="AutoShape 326"/>
          <p:cNvSpPr>
            <a:spLocks noChangeArrowheads="1"/>
          </p:cNvSpPr>
          <p:nvPr/>
        </p:nvSpPr>
        <p:spPr bwMode="auto">
          <a:xfrm>
            <a:off x="6359086" y="5072074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6" name="AutoShape 284"/>
          <p:cNvSpPr>
            <a:spLocks noChangeArrowheads="1"/>
          </p:cNvSpPr>
          <p:nvPr/>
        </p:nvSpPr>
        <p:spPr bwMode="auto">
          <a:xfrm>
            <a:off x="6143636" y="450057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8" name="AutoShape 305"/>
          <p:cNvSpPr>
            <a:spLocks noChangeArrowheads="1"/>
          </p:cNvSpPr>
          <p:nvPr/>
        </p:nvSpPr>
        <p:spPr bwMode="auto">
          <a:xfrm>
            <a:off x="6143636" y="478632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09" name="AutoShape 305"/>
          <p:cNvSpPr>
            <a:spLocks noChangeArrowheads="1"/>
          </p:cNvSpPr>
          <p:nvPr/>
        </p:nvSpPr>
        <p:spPr bwMode="auto">
          <a:xfrm>
            <a:off x="6357950" y="4786322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11" name="AutoShape 284"/>
          <p:cNvSpPr>
            <a:spLocks noChangeArrowheads="1"/>
          </p:cNvSpPr>
          <p:nvPr/>
        </p:nvSpPr>
        <p:spPr bwMode="auto">
          <a:xfrm>
            <a:off x="6357950" y="4500570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12" name="AutoShape 325"/>
          <p:cNvSpPr>
            <a:spLocks noChangeArrowheads="1"/>
          </p:cNvSpPr>
          <p:nvPr/>
        </p:nvSpPr>
        <p:spPr bwMode="auto">
          <a:xfrm>
            <a:off x="5857884" y="38576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13" name="AutoShape 325"/>
          <p:cNvSpPr>
            <a:spLocks noChangeArrowheads="1"/>
          </p:cNvSpPr>
          <p:nvPr/>
        </p:nvSpPr>
        <p:spPr bwMode="auto">
          <a:xfrm>
            <a:off x="6144772" y="38576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0697" y="137206"/>
            <a:ext cx="4587875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FCA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LUGAR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ree</a:t>
            </a: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rrier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1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5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8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79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0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1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2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3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4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5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6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7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8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5225143" y="2863170"/>
            <a:ext cx="3999366" cy="106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MERCADERIAS HAN SIDO ENTREGADAS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AL   TRANSPORTISTA   EN    EL    LUGAR   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 EMBARQUE CONVENIDO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7190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7191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2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3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4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5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6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7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8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199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0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1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2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3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4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5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6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7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8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09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0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1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2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3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4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5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6" name="Text Box 50"/>
          <p:cNvSpPr txBox="1">
            <a:spLocks noChangeArrowheads="1"/>
          </p:cNvSpPr>
          <p:nvPr/>
        </p:nvSpPr>
        <p:spPr bwMode="auto">
          <a:xfrm>
            <a:off x="5225143" y="4285116"/>
            <a:ext cx="4020911" cy="1066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HAN SIDO ENTREGADAS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AL   TRANSPORTISTA   EN    EL    LUGAR    DE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EMBARQUE CONVENIDO</a:t>
            </a:r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7217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8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19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0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1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2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3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4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5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6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7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8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29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0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1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2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3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4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5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6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7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7238" name="Text Box 7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7239" name="Text Box 73"/>
          <p:cNvSpPr txBox="1">
            <a:spLocks noChangeArrowheads="1"/>
          </p:cNvSpPr>
          <p:nvPr/>
        </p:nvSpPr>
        <p:spPr bwMode="auto">
          <a:xfrm>
            <a:off x="251520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 smtClean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7240" name="Text Box 74"/>
          <p:cNvSpPr txBox="1">
            <a:spLocks noChangeArrowheads="1"/>
          </p:cNvSpPr>
          <p:nvPr/>
        </p:nvSpPr>
        <p:spPr bwMode="auto">
          <a:xfrm>
            <a:off x="251520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7241" name="Text Box 75"/>
          <p:cNvSpPr txBox="1">
            <a:spLocks noChangeArrowheads="1"/>
          </p:cNvSpPr>
          <p:nvPr/>
        </p:nvSpPr>
        <p:spPr bwMode="auto">
          <a:xfrm>
            <a:off x="5279571" y="5795510"/>
            <a:ext cx="3968750" cy="122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TRANSPORTE   DEBE  SER  CONTRATADO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POR    EL  COMPRADOR,  O  POR CUENTA DEL </a:t>
            </a:r>
          </a:p>
          <a:p>
            <a:pPr defTabSz="507939"/>
            <a:r>
              <a:rPr lang="es-MX" sz="1300" b="1" dirty="0">
                <a:solidFill>
                  <a:schemeClr val="accent2"/>
                </a:solidFill>
              </a:rPr>
              <a:t>COMPRADOR.</a:t>
            </a:r>
            <a:endParaRPr lang="es-ES" b="1" dirty="0">
              <a:solidFill>
                <a:schemeClr val="accent2"/>
              </a:solidFill>
            </a:endParaRPr>
          </a:p>
          <a:p>
            <a:pPr defTabSz="507939"/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7242" name="Line 76"/>
          <p:cNvSpPr>
            <a:spLocks noChangeShapeType="1"/>
          </p:cNvSpPr>
          <p:nvPr/>
        </p:nvSpPr>
        <p:spPr bwMode="auto">
          <a:xfrm>
            <a:off x="1125991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FAS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PUERTO DE EMBARQUE </a:t>
            </a:r>
            <a:r>
              <a:rPr lang="es-MX" sz="1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...) TRANSPORTE MARÍTIMO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ree</a:t>
            </a: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longside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hip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195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1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2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6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7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8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09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0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1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2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5593531" y="2863170"/>
            <a:ext cx="3311348" cy="106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HAN SIDO PUESTAS AL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COSTADO   DEL   BUQUE   EN EL PUERTO DE 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 EMBARQUE CONVENIDO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8215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6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7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8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19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0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1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2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3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4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5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6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7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8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0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1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2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3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4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5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6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7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8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39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0" name="Text Box 50"/>
          <p:cNvSpPr txBox="1">
            <a:spLocks noChangeArrowheads="1"/>
          </p:cNvSpPr>
          <p:nvPr/>
        </p:nvSpPr>
        <p:spPr bwMode="auto">
          <a:xfrm>
            <a:off x="5313589" y="4285116"/>
            <a:ext cx="3311348" cy="1266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HAN SIDO PUESTAS AL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COSTADO  DEL   BUQUE   EN EL PUERTO DE 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 EMBARQUE CONVENIDO</a:t>
            </a:r>
            <a:endParaRPr lang="es-ES" sz="1300" b="1" dirty="0">
              <a:solidFill>
                <a:srgbClr val="FF3300"/>
              </a:solidFill>
            </a:endParaRPr>
          </a:p>
          <a:p>
            <a:pPr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8241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2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3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4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5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6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7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8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49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0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1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2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3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4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5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6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7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8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59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60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61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8262" name="Text Box 72"/>
          <p:cNvSpPr txBox="1">
            <a:spLocks noChangeArrowheads="1"/>
          </p:cNvSpPr>
          <p:nvPr/>
        </p:nvSpPr>
        <p:spPr bwMode="auto">
          <a:xfrm>
            <a:off x="323528" y="2636912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8263" name="Text Box 73"/>
          <p:cNvSpPr txBox="1">
            <a:spLocks noChangeArrowheads="1"/>
          </p:cNvSpPr>
          <p:nvPr/>
        </p:nvSpPr>
        <p:spPr bwMode="auto">
          <a:xfrm>
            <a:off x="323528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8264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8265" name="Text Box 75"/>
          <p:cNvSpPr txBox="1">
            <a:spLocks noChangeArrowheads="1"/>
          </p:cNvSpPr>
          <p:nvPr/>
        </p:nvSpPr>
        <p:spPr bwMode="auto">
          <a:xfrm>
            <a:off x="5343072" y="5853339"/>
            <a:ext cx="3171117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TRANSPORTE   DEBE  SER  CONTRATADO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POR    EL  COMPRADOR,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8266" name="Line 76"/>
          <p:cNvSpPr>
            <a:spLocks noChangeShapeType="1"/>
          </p:cNvSpPr>
          <p:nvPr/>
        </p:nvSpPr>
        <p:spPr bwMode="auto">
          <a:xfrm>
            <a:off x="1897063" y="1469571"/>
            <a:ext cx="0" cy="488609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6404444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FOB 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(... INDICANDO PUERTO DE EMBARQUE </a:t>
            </a:r>
            <a:r>
              <a:rPr lang="es-MX" sz="1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...) </a:t>
            </a:r>
            <a:r>
              <a:rPr lang="es-MX" sz="13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TRANSPORTE MARÍTIMO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ree</a:t>
            </a: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oard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19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8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29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0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1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2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3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4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5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6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5626353" y="2863170"/>
            <a:ext cx="3336419" cy="106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CRUZAN LA BORDA DEL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BUQUE    EN    EL    PUERTO   DE  EMBARQUE  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CONVENIDO.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9239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0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1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2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3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4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5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6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7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8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49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0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1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2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3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4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5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6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7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8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59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0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1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2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3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4" name="Text Box 50"/>
          <p:cNvSpPr txBox="1">
            <a:spLocks noChangeArrowheads="1"/>
          </p:cNvSpPr>
          <p:nvPr/>
        </p:nvSpPr>
        <p:spPr bwMode="auto">
          <a:xfrm>
            <a:off x="5313589" y="4285116"/>
            <a:ext cx="3318978" cy="1266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CRUZAN LA BORDA DEL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BUQUE    EN    EL    PUERTO   DE  EMBARQUE  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CONVENIDO.</a:t>
            </a:r>
            <a:endParaRPr lang="es-ES" sz="1300" b="1" dirty="0">
              <a:solidFill>
                <a:srgbClr val="FF3300"/>
              </a:solidFill>
            </a:endParaRPr>
          </a:p>
          <a:p>
            <a:pPr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9265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6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7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8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69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0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1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2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3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4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5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6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7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8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79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0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1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2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3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4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5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9286" name="Text Box 72"/>
          <p:cNvSpPr txBox="1">
            <a:spLocks noChangeArrowheads="1"/>
          </p:cNvSpPr>
          <p:nvPr/>
        </p:nvSpPr>
        <p:spPr bwMode="auto">
          <a:xfrm>
            <a:off x="323528" y="2636912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9287" name="Text Box 73"/>
          <p:cNvSpPr txBox="1">
            <a:spLocks noChangeArrowheads="1"/>
          </p:cNvSpPr>
          <p:nvPr/>
        </p:nvSpPr>
        <p:spPr bwMode="auto">
          <a:xfrm>
            <a:off x="323528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9288" name="Text Box 74"/>
          <p:cNvSpPr txBox="1">
            <a:spLocks noChangeArrowheads="1"/>
          </p:cNvSpPr>
          <p:nvPr/>
        </p:nvSpPr>
        <p:spPr bwMode="auto">
          <a:xfrm>
            <a:off x="323528" y="5373216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9289" name="Text Box 75"/>
          <p:cNvSpPr txBox="1">
            <a:spLocks noChangeArrowheads="1"/>
          </p:cNvSpPr>
          <p:nvPr/>
        </p:nvSpPr>
        <p:spPr bwMode="auto">
          <a:xfrm>
            <a:off x="5343072" y="5853339"/>
            <a:ext cx="3171117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TRANSPORTE   DEBE  SER  CONTRATADO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POR    EL  COMPRADOR,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9290" name="Line 76"/>
          <p:cNvSpPr>
            <a:spLocks noChangeShapeType="1"/>
          </p:cNvSpPr>
          <p:nvPr/>
        </p:nvSpPr>
        <p:spPr bwMode="auto">
          <a:xfrm>
            <a:off x="2360839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446" y="836712"/>
            <a:ext cx="5657170" cy="115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1658938" y="231321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1901599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2146528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2390322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2634116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2879045" y="231321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3120572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0" name="AutoShape 12"/>
          <p:cNvSpPr>
            <a:spLocks noChangeArrowheads="1"/>
          </p:cNvSpPr>
          <p:nvPr/>
        </p:nvSpPr>
        <p:spPr bwMode="auto">
          <a:xfrm>
            <a:off x="3365500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1" name="AutoShape 13"/>
          <p:cNvSpPr>
            <a:spLocks noChangeArrowheads="1"/>
          </p:cNvSpPr>
          <p:nvPr/>
        </p:nvSpPr>
        <p:spPr bwMode="auto">
          <a:xfrm>
            <a:off x="3609295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2" name="AutoShape 14"/>
          <p:cNvSpPr>
            <a:spLocks noChangeArrowheads="1"/>
          </p:cNvSpPr>
          <p:nvPr/>
        </p:nvSpPr>
        <p:spPr bwMode="auto">
          <a:xfrm>
            <a:off x="1533071" y="2313214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3" name="AutoShape 15"/>
          <p:cNvSpPr>
            <a:spLocks noChangeArrowheads="1"/>
          </p:cNvSpPr>
          <p:nvPr/>
        </p:nvSpPr>
        <p:spPr bwMode="auto">
          <a:xfrm>
            <a:off x="3854224" y="231321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4" name="AutoShape 16"/>
          <p:cNvSpPr>
            <a:spLocks noChangeArrowheads="1"/>
          </p:cNvSpPr>
          <p:nvPr/>
        </p:nvSpPr>
        <p:spPr bwMode="auto">
          <a:xfrm>
            <a:off x="4060599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5" name="AutoShape 17"/>
          <p:cNvSpPr>
            <a:spLocks noChangeArrowheads="1"/>
          </p:cNvSpPr>
          <p:nvPr/>
        </p:nvSpPr>
        <p:spPr bwMode="auto">
          <a:xfrm>
            <a:off x="4305528" y="2313214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6" name="AutoShape 18"/>
          <p:cNvSpPr>
            <a:spLocks noChangeArrowheads="1"/>
          </p:cNvSpPr>
          <p:nvPr/>
        </p:nvSpPr>
        <p:spPr bwMode="auto">
          <a:xfrm>
            <a:off x="4549322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7" name="AutoShape 19"/>
          <p:cNvSpPr>
            <a:spLocks noChangeArrowheads="1"/>
          </p:cNvSpPr>
          <p:nvPr/>
        </p:nvSpPr>
        <p:spPr bwMode="auto">
          <a:xfrm>
            <a:off x="4793116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8" name="AutoShape 20"/>
          <p:cNvSpPr>
            <a:spLocks noChangeArrowheads="1"/>
          </p:cNvSpPr>
          <p:nvPr/>
        </p:nvSpPr>
        <p:spPr bwMode="auto">
          <a:xfrm>
            <a:off x="5038045" y="2313214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59" name="AutoShape 21"/>
          <p:cNvSpPr>
            <a:spLocks noChangeArrowheads="1"/>
          </p:cNvSpPr>
          <p:nvPr/>
        </p:nvSpPr>
        <p:spPr bwMode="auto">
          <a:xfrm>
            <a:off x="5279572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0" name="AutoShape 22"/>
          <p:cNvSpPr>
            <a:spLocks noChangeArrowheads="1"/>
          </p:cNvSpPr>
          <p:nvPr/>
        </p:nvSpPr>
        <p:spPr bwMode="auto">
          <a:xfrm>
            <a:off x="5512027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1" name="AutoShape 23"/>
          <p:cNvSpPr>
            <a:spLocks noChangeArrowheads="1"/>
          </p:cNvSpPr>
          <p:nvPr/>
        </p:nvSpPr>
        <p:spPr bwMode="auto">
          <a:xfrm>
            <a:off x="5755822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2" name="AutoShape 24"/>
          <p:cNvSpPr>
            <a:spLocks noChangeArrowheads="1"/>
          </p:cNvSpPr>
          <p:nvPr/>
        </p:nvSpPr>
        <p:spPr bwMode="auto">
          <a:xfrm>
            <a:off x="6000750" y="2313214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3" name="AutoShape 25"/>
          <p:cNvSpPr>
            <a:spLocks noChangeArrowheads="1"/>
          </p:cNvSpPr>
          <p:nvPr/>
        </p:nvSpPr>
        <p:spPr bwMode="auto">
          <a:xfrm>
            <a:off x="6242277" y="2313214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4" name="AutoShape 27"/>
          <p:cNvSpPr>
            <a:spLocks noChangeArrowheads="1"/>
          </p:cNvSpPr>
          <p:nvPr/>
        </p:nvSpPr>
        <p:spPr bwMode="auto">
          <a:xfrm>
            <a:off x="1663474" y="254113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5" name="AutoShape 28"/>
          <p:cNvSpPr>
            <a:spLocks noChangeArrowheads="1"/>
          </p:cNvSpPr>
          <p:nvPr/>
        </p:nvSpPr>
        <p:spPr bwMode="auto">
          <a:xfrm>
            <a:off x="1906135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6" name="AutoShape 29"/>
          <p:cNvSpPr>
            <a:spLocks noChangeArrowheads="1"/>
          </p:cNvSpPr>
          <p:nvPr/>
        </p:nvSpPr>
        <p:spPr bwMode="auto">
          <a:xfrm>
            <a:off x="2151063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7" name="AutoShape 30"/>
          <p:cNvSpPr>
            <a:spLocks noChangeArrowheads="1"/>
          </p:cNvSpPr>
          <p:nvPr/>
        </p:nvSpPr>
        <p:spPr bwMode="auto">
          <a:xfrm>
            <a:off x="2394858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8" name="AutoShape 31"/>
          <p:cNvSpPr>
            <a:spLocks noChangeArrowheads="1"/>
          </p:cNvSpPr>
          <p:nvPr/>
        </p:nvSpPr>
        <p:spPr bwMode="auto">
          <a:xfrm>
            <a:off x="2638652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69" name="AutoShape 32"/>
          <p:cNvSpPr>
            <a:spLocks noChangeArrowheads="1"/>
          </p:cNvSpPr>
          <p:nvPr/>
        </p:nvSpPr>
        <p:spPr bwMode="auto">
          <a:xfrm>
            <a:off x="2883581" y="254113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0" name="AutoShape 33"/>
          <p:cNvSpPr>
            <a:spLocks noChangeArrowheads="1"/>
          </p:cNvSpPr>
          <p:nvPr/>
        </p:nvSpPr>
        <p:spPr bwMode="auto">
          <a:xfrm>
            <a:off x="3125108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1" name="AutoShape 34"/>
          <p:cNvSpPr>
            <a:spLocks noChangeArrowheads="1"/>
          </p:cNvSpPr>
          <p:nvPr/>
        </p:nvSpPr>
        <p:spPr bwMode="auto">
          <a:xfrm>
            <a:off x="3370036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2" name="AutoShape 35"/>
          <p:cNvSpPr>
            <a:spLocks noChangeArrowheads="1"/>
          </p:cNvSpPr>
          <p:nvPr/>
        </p:nvSpPr>
        <p:spPr bwMode="auto">
          <a:xfrm>
            <a:off x="3613831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3" name="AutoShape 36"/>
          <p:cNvSpPr>
            <a:spLocks noChangeArrowheads="1"/>
          </p:cNvSpPr>
          <p:nvPr/>
        </p:nvSpPr>
        <p:spPr bwMode="auto">
          <a:xfrm>
            <a:off x="1537607" y="2541135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4" name="AutoShape 37"/>
          <p:cNvSpPr>
            <a:spLocks noChangeArrowheads="1"/>
          </p:cNvSpPr>
          <p:nvPr/>
        </p:nvSpPr>
        <p:spPr bwMode="auto">
          <a:xfrm>
            <a:off x="3858760" y="254113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5" name="AutoShape 38"/>
          <p:cNvSpPr>
            <a:spLocks noChangeArrowheads="1"/>
          </p:cNvSpPr>
          <p:nvPr/>
        </p:nvSpPr>
        <p:spPr bwMode="auto">
          <a:xfrm>
            <a:off x="4065135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6" name="AutoShape 39"/>
          <p:cNvSpPr>
            <a:spLocks noChangeArrowheads="1"/>
          </p:cNvSpPr>
          <p:nvPr/>
        </p:nvSpPr>
        <p:spPr bwMode="auto">
          <a:xfrm>
            <a:off x="4310063" y="2541135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7" name="AutoShape 40"/>
          <p:cNvSpPr>
            <a:spLocks noChangeArrowheads="1"/>
          </p:cNvSpPr>
          <p:nvPr/>
        </p:nvSpPr>
        <p:spPr bwMode="auto">
          <a:xfrm>
            <a:off x="4553858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8" name="AutoShape 41"/>
          <p:cNvSpPr>
            <a:spLocks noChangeArrowheads="1"/>
          </p:cNvSpPr>
          <p:nvPr/>
        </p:nvSpPr>
        <p:spPr bwMode="auto">
          <a:xfrm>
            <a:off x="4797652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79" name="AutoShape 42"/>
          <p:cNvSpPr>
            <a:spLocks noChangeArrowheads="1"/>
          </p:cNvSpPr>
          <p:nvPr/>
        </p:nvSpPr>
        <p:spPr bwMode="auto">
          <a:xfrm>
            <a:off x="5042581" y="2541135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0" name="AutoShape 43"/>
          <p:cNvSpPr>
            <a:spLocks noChangeArrowheads="1"/>
          </p:cNvSpPr>
          <p:nvPr/>
        </p:nvSpPr>
        <p:spPr bwMode="auto">
          <a:xfrm>
            <a:off x="5284108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1" name="AutoShape 44"/>
          <p:cNvSpPr>
            <a:spLocks noChangeArrowheads="1"/>
          </p:cNvSpPr>
          <p:nvPr/>
        </p:nvSpPr>
        <p:spPr bwMode="auto">
          <a:xfrm>
            <a:off x="5516563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2" name="AutoShape 45"/>
          <p:cNvSpPr>
            <a:spLocks noChangeArrowheads="1"/>
          </p:cNvSpPr>
          <p:nvPr/>
        </p:nvSpPr>
        <p:spPr bwMode="auto">
          <a:xfrm>
            <a:off x="5760358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3" name="AutoShape 46"/>
          <p:cNvSpPr>
            <a:spLocks noChangeArrowheads="1"/>
          </p:cNvSpPr>
          <p:nvPr/>
        </p:nvSpPr>
        <p:spPr bwMode="auto">
          <a:xfrm>
            <a:off x="6005286" y="2541135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4" name="AutoShape 47"/>
          <p:cNvSpPr>
            <a:spLocks noChangeArrowheads="1"/>
          </p:cNvSpPr>
          <p:nvPr/>
        </p:nvSpPr>
        <p:spPr bwMode="auto">
          <a:xfrm>
            <a:off x="6246813" y="2541135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5" name="AutoShape 48"/>
          <p:cNvSpPr>
            <a:spLocks noChangeArrowheads="1"/>
          </p:cNvSpPr>
          <p:nvPr/>
        </p:nvSpPr>
        <p:spPr bwMode="auto">
          <a:xfrm>
            <a:off x="1663474" y="279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6" name="AutoShape 49"/>
          <p:cNvSpPr>
            <a:spLocks noChangeArrowheads="1"/>
          </p:cNvSpPr>
          <p:nvPr/>
        </p:nvSpPr>
        <p:spPr bwMode="auto">
          <a:xfrm>
            <a:off x="1906135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87" name="AutoShape 50"/>
          <p:cNvSpPr>
            <a:spLocks noChangeArrowheads="1"/>
          </p:cNvSpPr>
          <p:nvPr/>
        </p:nvSpPr>
        <p:spPr bwMode="auto">
          <a:xfrm>
            <a:off x="2151063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8" name="AutoShape 51"/>
          <p:cNvSpPr>
            <a:spLocks noChangeArrowheads="1"/>
          </p:cNvSpPr>
          <p:nvPr/>
        </p:nvSpPr>
        <p:spPr bwMode="auto">
          <a:xfrm>
            <a:off x="2394858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89" name="AutoShape 52"/>
          <p:cNvSpPr>
            <a:spLocks noChangeArrowheads="1"/>
          </p:cNvSpPr>
          <p:nvPr/>
        </p:nvSpPr>
        <p:spPr bwMode="auto">
          <a:xfrm>
            <a:off x="2638652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0" name="AutoShape 53"/>
          <p:cNvSpPr>
            <a:spLocks noChangeArrowheads="1"/>
          </p:cNvSpPr>
          <p:nvPr/>
        </p:nvSpPr>
        <p:spPr bwMode="auto">
          <a:xfrm>
            <a:off x="2883581" y="279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1" name="AutoShape 54"/>
          <p:cNvSpPr>
            <a:spLocks noChangeArrowheads="1"/>
          </p:cNvSpPr>
          <p:nvPr/>
        </p:nvSpPr>
        <p:spPr bwMode="auto">
          <a:xfrm>
            <a:off x="3125108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2" name="AutoShape 55"/>
          <p:cNvSpPr>
            <a:spLocks noChangeArrowheads="1"/>
          </p:cNvSpPr>
          <p:nvPr/>
        </p:nvSpPr>
        <p:spPr bwMode="auto">
          <a:xfrm>
            <a:off x="3370036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3" name="AutoShape 56"/>
          <p:cNvSpPr>
            <a:spLocks noChangeArrowheads="1"/>
          </p:cNvSpPr>
          <p:nvPr/>
        </p:nvSpPr>
        <p:spPr bwMode="auto">
          <a:xfrm>
            <a:off x="3613831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4" name="AutoShape 57"/>
          <p:cNvSpPr>
            <a:spLocks noChangeArrowheads="1"/>
          </p:cNvSpPr>
          <p:nvPr/>
        </p:nvSpPr>
        <p:spPr bwMode="auto">
          <a:xfrm>
            <a:off x="1537607" y="2798536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5" name="AutoShape 58"/>
          <p:cNvSpPr>
            <a:spLocks noChangeArrowheads="1"/>
          </p:cNvSpPr>
          <p:nvPr/>
        </p:nvSpPr>
        <p:spPr bwMode="auto">
          <a:xfrm>
            <a:off x="3858760" y="279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6" name="AutoShape 59"/>
          <p:cNvSpPr>
            <a:spLocks noChangeArrowheads="1"/>
          </p:cNvSpPr>
          <p:nvPr/>
        </p:nvSpPr>
        <p:spPr bwMode="auto">
          <a:xfrm>
            <a:off x="4065135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7" name="AutoShape 60"/>
          <p:cNvSpPr>
            <a:spLocks noChangeArrowheads="1"/>
          </p:cNvSpPr>
          <p:nvPr/>
        </p:nvSpPr>
        <p:spPr bwMode="auto">
          <a:xfrm>
            <a:off x="4310063" y="2798536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8" name="AutoShape 61"/>
          <p:cNvSpPr>
            <a:spLocks noChangeArrowheads="1"/>
          </p:cNvSpPr>
          <p:nvPr/>
        </p:nvSpPr>
        <p:spPr bwMode="auto">
          <a:xfrm>
            <a:off x="4553858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299" name="AutoShape 62"/>
          <p:cNvSpPr>
            <a:spLocks noChangeArrowheads="1"/>
          </p:cNvSpPr>
          <p:nvPr/>
        </p:nvSpPr>
        <p:spPr bwMode="auto">
          <a:xfrm>
            <a:off x="4797652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0" name="AutoShape 63"/>
          <p:cNvSpPr>
            <a:spLocks noChangeArrowheads="1"/>
          </p:cNvSpPr>
          <p:nvPr/>
        </p:nvSpPr>
        <p:spPr bwMode="auto">
          <a:xfrm>
            <a:off x="5042581" y="2798536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1" name="AutoShape 64"/>
          <p:cNvSpPr>
            <a:spLocks noChangeArrowheads="1"/>
          </p:cNvSpPr>
          <p:nvPr/>
        </p:nvSpPr>
        <p:spPr bwMode="auto">
          <a:xfrm>
            <a:off x="5284108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2" name="AutoShape 65"/>
          <p:cNvSpPr>
            <a:spLocks noChangeArrowheads="1"/>
          </p:cNvSpPr>
          <p:nvPr/>
        </p:nvSpPr>
        <p:spPr bwMode="auto">
          <a:xfrm>
            <a:off x="5516563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3" name="AutoShape 66"/>
          <p:cNvSpPr>
            <a:spLocks noChangeArrowheads="1"/>
          </p:cNvSpPr>
          <p:nvPr/>
        </p:nvSpPr>
        <p:spPr bwMode="auto">
          <a:xfrm>
            <a:off x="5760358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4" name="AutoShape 67"/>
          <p:cNvSpPr>
            <a:spLocks noChangeArrowheads="1"/>
          </p:cNvSpPr>
          <p:nvPr/>
        </p:nvSpPr>
        <p:spPr bwMode="auto">
          <a:xfrm>
            <a:off x="6005286" y="2798536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5" name="AutoShape 68"/>
          <p:cNvSpPr>
            <a:spLocks noChangeArrowheads="1"/>
          </p:cNvSpPr>
          <p:nvPr/>
        </p:nvSpPr>
        <p:spPr bwMode="auto">
          <a:xfrm>
            <a:off x="6246813" y="2798536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6" name="AutoShape 69"/>
          <p:cNvSpPr>
            <a:spLocks noChangeArrowheads="1"/>
          </p:cNvSpPr>
          <p:nvPr/>
        </p:nvSpPr>
        <p:spPr bwMode="auto">
          <a:xfrm>
            <a:off x="1663474" y="3951742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7" name="AutoShape 70"/>
          <p:cNvSpPr>
            <a:spLocks noChangeArrowheads="1"/>
          </p:cNvSpPr>
          <p:nvPr/>
        </p:nvSpPr>
        <p:spPr bwMode="auto">
          <a:xfrm>
            <a:off x="1906135" y="3951742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8" name="AutoShape 71"/>
          <p:cNvSpPr>
            <a:spLocks noChangeArrowheads="1"/>
          </p:cNvSpPr>
          <p:nvPr/>
        </p:nvSpPr>
        <p:spPr bwMode="auto">
          <a:xfrm>
            <a:off x="2151063" y="3951742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09" name="AutoShape 72"/>
          <p:cNvSpPr>
            <a:spLocks noChangeArrowheads="1"/>
          </p:cNvSpPr>
          <p:nvPr/>
        </p:nvSpPr>
        <p:spPr bwMode="auto">
          <a:xfrm>
            <a:off x="2394858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0" name="AutoShape 73"/>
          <p:cNvSpPr>
            <a:spLocks noChangeArrowheads="1"/>
          </p:cNvSpPr>
          <p:nvPr/>
        </p:nvSpPr>
        <p:spPr bwMode="auto">
          <a:xfrm>
            <a:off x="2638652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1" name="AutoShape 74"/>
          <p:cNvSpPr>
            <a:spLocks noChangeArrowheads="1"/>
          </p:cNvSpPr>
          <p:nvPr/>
        </p:nvSpPr>
        <p:spPr bwMode="auto">
          <a:xfrm>
            <a:off x="2883581" y="3951742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2" name="AutoShape 75"/>
          <p:cNvSpPr>
            <a:spLocks noChangeArrowheads="1"/>
          </p:cNvSpPr>
          <p:nvPr/>
        </p:nvSpPr>
        <p:spPr bwMode="auto">
          <a:xfrm>
            <a:off x="3125108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3" name="AutoShape 76"/>
          <p:cNvSpPr>
            <a:spLocks noChangeArrowheads="1"/>
          </p:cNvSpPr>
          <p:nvPr/>
        </p:nvSpPr>
        <p:spPr bwMode="auto">
          <a:xfrm>
            <a:off x="3370036" y="3951742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4" name="AutoShape 77"/>
          <p:cNvSpPr>
            <a:spLocks noChangeArrowheads="1"/>
          </p:cNvSpPr>
          <p:nvPr/>
        </p:nvSpPr>
        <p:spPr bwMode="auto">
          <a:xfrm>
            <a:off x="3613831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5" name="AutoShape 78"/>
          <p:cNvSpPr>
            <a:spLocks noChangeArrowheads="1"/>
          </p:cNvSpPr>
          <p:nvPr/>
        </p:nvSpPr>
        <p:spPr bwMode="auto">
          <a:xfrm>
            <a:off x="1537607" y="3951742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6" name="AutoShape 79"/>
          <p:cNvSpPr>
            <a:spLocks noChangeArrowheads="1"/>
          </p:cNvSpPr>
          <p:nvPr/>
        </p:nvSpPr>
        <p:spPr bwMode="auto">
          <a:xfrm>
            <a:off x="3858760" y="3951742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7" name="AutoShape 80"/>
          <p:cNvSpPr>
            <a:spLocks noChangeArrowheads="1"/>
          </p:cNvSpPr>
          <p:nvPr/>
        </p:nvSpPr>
        <p:spPr bwMode="auto">
          <a:xfrm>
            <a:off x="4065135" y="3951742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8" name="AutoShape 81"/>
          <p:cNvSpPr>
            <a:spLocks noChangeArrowheads="1"/>
          </p:cNvSpPr>
          <p:nvPr/>
        </p:nvSpPr>
        <p:spPr bwMode="auto">
          <a:xfrm>
            <a:off x="4310063" y="3951742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19" name="AutoShape 82"/>
          <p:cNvSpPr>
            <a:spLocks noChangeArrowheads="1"/>
          </p:cNvSpPr>
          <p:nvPr/>
        </p:nvSpPr>
        <p:spPr bwMode="auto">
          <a:xfrm>
            <a:off x="4553858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0" name="AutoShape 83"/>
          <p:cNvSpPr>
            <a:spLocks noChangeArrowheads="1"/>
          </p:cNvSpPr>
          <p:nvPr/>
        </p:nvSpPr>
        <p:spPr bwMode="auto">
          <a:xfrm>
            <a:off x="4797652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1" name="AutoShape 84"/>
          <p:cNvSpPr>
            <a:spLocks noChangeArrowheads="1"/>
          </p:cNvSpPr>
          <p:nvPr/>
        </p:nvSpPr>
        <p:spPr bwMode="auto">
          <a:xfrm>
            <a:off x="5042581" y="3951742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2" name="AutoShape 85"/>
          <p:cNvSpPr>
            <a:spLocks noChangeArrowheads="1"/>
          </p:cNvSpPr>
          <p:nvPr/>
        </p:nvSpPr>
        <p:spPr bwMode="auto">
          <a:xfrm>
            <a:off x="5284108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3" name="AutoShape 86"/>
          <p:cNvSpPr>
            <a:spLocks noChangeArrowheads="1"/>
          </p:cNvSpPr>
          <p:nvPr/>
        </p:nvSpPr>
        <p:spPr bwMode="auto">
          <a:xfrm>
            <a:off x="5516563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4" name="AutoShape 87"/>
          <p:cNvSpPr>
            <a:spLocks noChangeArrowheads="1"/>
          </p:cNvSpPr>
          <p:nvPr/>
        </p:nvSpPr>
        <p:spPr bwMode="auto">
          <a:xfrm>
            <a:off x="5760358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5" name="AutoShape 88"/>
          <p:cNvSpPr>
            <a:spLocks noChangeArrowheads="1"/>
          </p:cNvSpPr>
          <p:nvPr/>
        </p:nvSpPr>
        <p:spPr bwMode="auto">
          <a:xfrm>
            <a:off x="6005286" y="3951742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6" name="AutoShape 89"/>
          <p:cNvSpPr>
            <a:spLocks noChangeArrowheads="1"/>
          </p:cNvSpPr>
          <p:nvPr/>
        </p:nvSpPr>
        <p:spPr bwMode="auto">
          <a:xfrm>
            <a:off x="6246813" y="3951742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7" name="AutoShape 90"/>
          <p:cNvSpPr>
            <a:spLocks noChangeArrowheads="1"/>
          </p:cNvSpPr>
          <p:nvPr/>
        </p:nvSpPr>
        <p:spPr bwMode="auto">
          <a:xfrm>
            <a:off x="1668010" y="4179661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8" name="AutoShape 91"/>
          <p:cNvSpPr>
            <a:spLocks noChangeArrowheads="1"/>
          </p:cNvSpPr>
          <p:nvPr/>
        </p:nvSpPr>
        <p:spPr bwMode="auto">
          <a:xfrm>
            <a:off x="1910670" y="4179661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29" name="AutoShape 92"/>
          <p:cNvSpPr>
            <a:spLocks noChangeArrowheads="1"/>
          </p:cNvSpPr>
          <p:nvPr/>
        </p:nvSpPr>
        <p:spPr bwMode="auto">
          <a:xfrm>
            <a:off x="2155599" y="4179661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0" name="AutoShape 93"/>
          <p:cNvSpPr>
            <a:spLocks noChangeArrowheads="1"/>
          </p:cNvSpPr>
          <p:nvPr/>
        </p:nvSpPr>
        <p:spPr bwMode="auto">
          <a:xfrm>
            <a:off x="2399393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1" name="AutoShape 94"/>
          <p:cNvSpPr>
            <a:spLocks noChangeArrowheads="1"/>
          </p:cNvSpPr>
          <p:nvPr/>
        </p:nvSpPr>
        <p:spPr bwMode="auto">
          <a:xfrm>
            <a:off x="2643188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2" name="AutoShape 95"/>
          <p:cNvSpPr>
            <a:spLocks noChangeArrowheads="1"/>
          </p:cNvSpPr>
          <p:nvPr/>
        </p:nvSpPr>
        <p:spPr bwMode="auto">
          <a:xfrm>
            <a:off x="2888117" y="4179661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3" name="AutoShape 96"/>
          <p:cNvSpPr>
            <a:spLocks noChangeArrowheads="1"/>
          </p:cNvSpPr>
          <p:nvPr/>
        </p:nvSpPr>
        <p:spPr bwMode="auto">
          <a:xfrm>
            <a:off x="3129643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4" name="AutoShape 97"/>
          <p:cNvSpPr>
            <a:spLocks noChangeArrowheads="1"/>
          </p:cNvSpPr>
          <p:nvPr/>
        </p:nvSpPr>
        <p:spPr bwMode="auto">
          <a:xfrm>
            <a:off x="3374572" y="4179661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5" name="AutoShape 98"/>
          <p:cNvSpPr>
            <a:spLocks noChangeArrowheads="1"/>
          </p:cNvSpPr>
          <p:nvPr/>
        </p:nvSpPr>
        <p:spPr bwMode="auto">
          <a:xfrm>
            <a:off x="3618366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6" name="AutoShape 99"/>
          <p:cNvSpPr>
            <a:spLocks noChangeArrowheads="1"/>
          </p:cNvSpPr>
          <p:nvPr/>
        </p:nvSpPr>
        <p:spPr bwMode="auto">
          <a:xfrm>
            <a:off x="1542143" y="4179661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7" name="AutoShape 100"/>
          <p:cNvSpPr>
            <a:spLocks noChangeArrowheads="1"/>
          </p:cNvSpPr>
          <p:nvPr/>
        </p:nvSpPr>
        <p:spPr bwMode="auto">
          <a:xfrm>
            <a:off x="3863295" y="4179661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8" name="AutoShape 101"/>
          <p:cNvSpPr>
            <a:spLocks noChangeArrowheads="1"/>
          </p:cNvSpPr>
          <p:nvPr/>
        </p:nvSpPr>
        <p:spPr bwMode="auto">
          <a:xfrm>
            <a:off x="4069670" y="4179661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39" name="AutoShape 102"/>
          <p:cNvSpPr>
            <a:spLocks noChangeArrowheads="1"/>
          </p:cNvSpPr>
          <p:nvPr/>
        </p:nvSpPr>
        <p:spPr bwMode="auto">
          <a:xfrm>
            <a:off x="4314599" y="4179661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0" name="AutoShape 103"/>
          <p:cNvSpPr>
            <a:spLocks noChangeArrowheads="1"/>
          </p:cNvSpPr>
          <p:nvPr/>
        </p:nvSpPr>
        <p:spPr bwMode="auto">
          <a:xfrm>
            <a:off x="4558393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1" name="AutoShape 104"/>
          <p:cNvSpPr>
            <a:spLocks noChangeArrowheads="1"/>
          </p:cNvSpPr>
          <p:nvPr/>
        </p:nvSpPr>
        <p:spPr bwMode="auto">
          <a:xfrm>
            <a:off x="4802188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2" name="AutoShape 105"/>
          <p:cNvSpPr>
            <a:spLocks noChangeArrowheads="1"/>
          </p:cNvSpPr>
          <p:nvPr/>
        </p:nvSpPr>
        <p:spPr bwMode="auto">
          <a:xfrm>
            <a:off x="5047117" y="4179661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3" name="AutoShape 106"/>
          <p:cNvSpPr>
            <a:spLocks noChangeArrowheads="1"/>
          </p:cNvSpPr>
          <p:nvPr/>
        </p:nvSpPr>
        <p:spPr bwMode="auto">
          <a:xfrm>
            <a:off x="5288643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4" name="AutoShape 107"/>
          <p:cNvSpPr>
            <a:spLocks noChangeArrowheads="1"/>
          </p:cNvSpPr>
          <p:nvPr/>
        </p:nvSpPr>
        <p:spPr bwMode="auto">
          <a:xfrm>
            <a:off x="5521098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5" name="AutoShape 108"/>
          <p:cNvSpPr>
            <a:spLocks noChangeArrowheads="1"/>
          </p:cNvSpPr>
          <p:nvPr/>
        </p:nvSpPr>
        <p:spPr bwMode="auto">
          <a:xfrm>
            <a:off x="5764893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6" name="AutoShape 109"/>
          <p:cNvSpPr>
            <a:spLocks noChangeArrowheads="1"/>
          </p:cNvSpPr>
          <p:nvPr/>
        </p:nvSpPr>
        <p:spPr bwMode="auto">
          <a:xfrm>
            <a:off x="6009821" y="4179661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7" name="AutoShape 110"/>
          <p:cNvSpPr>
            <a:spLocks noChangeArrowheads="1"/>
          </p:cNvSpPr>
          <p:nvPr/>
        </p:nvSpPr>
        <p:spPr bwMode="auto">
          <a:xfrm>
            <a:off x="6251348" y="4179661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8" name="AutoShape 111"/>
          <p:cNvSpPr>
            <a:spLocks noChangeArrowheads="1"/>
          </p:cNvSpPr>
          <p:nvPr/>
        </p:nvSpPr>
        <p:spPr bwMode="auto">
          <a:xfrm>
            <a:off x="1668010" y="443706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49" name="AutoShape 112"/>
          <p:cNvSpPr>
            <a:spLocks noChangeArrowheads="1"/>
          </p:cNvSpPr>
          <p:nvPr/>
        </p:nvSpPr>
        <p:spPr bwMode="auto">
          <a:xfrm>
            <a:off x="1910670" y="443706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0" name="AutoShape 113"/>
          <p:cNvSpPr>
            <a:spLocks noChangeArrowheads="1"/>
          </p:cNvSpPr>
          <p:nvPr/>
        </p:nvSpPr>
        <p:spPr bwMode="auto">
          <a:xfrm>
            <a:off x="2155599" y="443706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1" name="AutoShape 114"/>
          <p:cNvSpPr>
            <a:spLocks noChangeArrowheads="1"/>
          </p:cNvSpPr>
          <p:nvPr/>
        </p:nvSpPr>
        <p:spPr bwMode="auto">
          <a:xfrm>
            <a:off x="2399393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2" name="AutoShape 115"/>
          <p:cNvSpPr>
            <a:spLocks noChangeArrowheads="1"/>
          </p:cNvSpPr>
          <p:nvPr/>
        </p:nvSpPr>
        <p:spPr bwMode="auto">
          <a:xfrm>
            <a:off x="2643188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3" name="AutoShape 116"/>
          <p:cNvSpPr>
            <a:spLocks noChangeArrowheads="1"/>
          </p:cNvSpPr>
          <p:nvPr/>
        </p:nvSpPr>
        <p:spPr bwMode="auto">
          <a:xfrm>
            <a:off x="2888117" y="443706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4" name="AutoShape 117"/>
          <p:cNvSpPr>
            <a:spLocks noChangeArrowheads="1"/>
          </p:cNvSpPr>
          <p:nvPr/>
        </p:nvSpPr>
        <p:spPr bwMode="auto">
          <a:xfrm>
            <a:off x="3129643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5" name="AutoShape 118"/>
          <p:cNvSpPr>
            <a:spLocks noChangeArrowheads="1"/>
          </p:cNvSpPr>
          <p:nvPr/>
        </p:nvSpPr>
        <p:spPr bwMode="auto">
          <a:xfrm>
            <a:off x="3374572" y="443706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6" name="AutoShape 119"/>
          <p:cNvSpPr>
            <a:spLocks noChangeArrowheads="1"/>
          </p:cNvSpPr>
          <p:nvPr/>
        </p:nvSpPr>
        <p:spPr bwMode="auto">
          <a:xfrm>
            <a:off x="3618366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7" name="AutoShape 120"/>
          <p:cNvSpPr>
            <a:spLocks noChangeArrowheads="1"/>
          </p:cNvSpPr>
          <p:nvPr/>
        </p:nvSpPr>
        <p:spPr bwMode="auto">
          <a:xfrm>
            <a:off x="1542143" y="4437063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8" name="AutoShape 121"/>
          <p:cNvSpPr>
            <a:spLocks noChangeArrowheads="1"/>
          </p:cNvSpPr>
          <p:nvPr/>
        </p:nvSpPr>
        <p:spPr bwMode="auto">
          <a:xfrm>
            <a:off x="3863295" y="443706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59" name="AutoShape 122"/>
          <p:cNvSpPr>
            <a:spLocks noChangeArrowheads="1"/>
          </p:cNvSpPr>
          <p:nvPr/>
        </p:nvSpPr>
        <p:spPr bwMode="auto">
          <a:xfrm>
            <a:off x="4069670" y="443706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0" name="AutoShape 123"/>
          <p:cNvSpPr>
            <a:spLocks noChangeArrowheads="1"/>
          </p:cNvSpPr>
          <p:nvPr/>
        </p:nvSpPr>
        <p:spPr bwMode="auto">
          <a:xfrm>
            <a:off x="4314599" y="4437063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1" name="AutoShape 124"/>
          <p:cNvSpPr>
            <a:spLocks noChangeArrowheads="1"/>
          </p:cNvSpPr>
          <p:nvPr/>
        </p:nvSpPr>
        <p:spPr bwMode="auto">
          <a:xfrm>
            <a:off x="4558393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2" name="AutoShape 125"/>
          <p:cNvSpPr>
            <a:spLocks noChangeArrowheads="1"/>
          </p:cNvSpPr>
          <p:nvPr/>
        </p:nvSpPr>
        <p:spPr bwMode="auto">
          <a:xfrm>
            <a:off x="4802188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3" name="AutoShape 126"/>
          <p:cNvSpPr>
            <a:spLocks noChangeArrowheads="1"/>
          </p:cNvSpPr>
          <p:nvPr/>
        </p:nvSpPr>
        <p:spPr bwMode="auto">
          <a:xfrm>
            <a:off x="5047117" y="4437063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4" name="AutoShape 127"/>
          <p:cNvSpPr>
            <a:spLocks noChangeArrowheads="1"/>
          </p:cNvSpPr>
          <p:nvPr/>
        </p:nvSpPr>
        <p:spPr bwMode="auto">
          <a:xfrm>
            <a:off x="5288643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5" name="AutoShape 128"/>
          <p:cNvSpPr>
            <a:spLocks noChangeArrowheads="1"/>
          </p:cNvSpPr>
          <p:nvPr/>
        </p:nvSpPr>
        <p:spPr bwMode="auto">
          <a:xfrm>
            <a:off x="5521098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6" name="AutoShape 129"/>
          <p:cNvSpPr>
            <a:spLocks noChangeArrowheads="1"/>
          </p:cNvSpPr>
          <p:nvPr/>
        </p:nvSpPr>
        <p:spPr bwMode="auto">
          <a:xfrm>
            <a:off x="5764893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7" name="AutoShape 130"/>
          <p:cNvSpPr>
            <a:spLocks noChangeArrowheads="1"/>
          </p:cNvSpPr>
          <p:nvPr/>
        </p:nvSpPr>
        <p:spPr bwMode="auto">
          <a:xfrm>
            <a:off x="6009821" y="4437063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8" name="AutoShape 131"/>
          <p:cNvSpPr>
            <a:spLocks noChangeArrowheads="1"/>
          </p:cNvSpPr>
          <p:nvPr/>
        </p:nvSpPr>
        <p:spPr bwMode="auto">
          <a:xfrm>
            <a:off x="6251348" y="4437063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69" name="AutoShape 132"/>
          <p:cNvSpPr>
            <a:spLocks noChangeArrowheads="1"/>
          </p:cNvSpPr>
          <p:nvPr/>
        </p:nvSpPr>
        <p:spPr bwMode="auto">
          <a:xfrm>
            <a:off x="1663474" y="55982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0" name="AutoShape 133"/>
          <p:cNvSpPr>
            <a:spLocks noChangeArrowheads="1"/>
          </p:cNvSpPr>
          <p:nvPr/>
        </p:nvSpPr>
        <p:spPr bwMode="auto">
          <a:xfrm>
            <a:off x="1906135" y="55982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1" name="AutoShape 134"/>
          <p:cNvSpPr>
            <a:spLocks noChangeArrowheads="1"/>
          </p:cNvSpPr>
          <p:nvPr/>
        </p:nvSpPr>
        <p:spPr bwMode="auto">
          <a:xfrm>
            <a:off x="2151063" y="55982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2" name="AutoShape 135"/>
          <p:cNvSpPr>
            <a:spLocks noChangeArrowheads="1"/>
          </p:cNvSpPr>
          <p:nvPr/>
        </p:nvSpPr>
        <p:spPr bwMode="auto">
          <a:xfrm>
            <a:off x="2394858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3" name="AutoShape 136"/>
          <p:cNvSpPr>
            <a:spLocks noChangeArrowheads="1"/>
          </p:cNvSpPr>
          <p:nvPr/>
        </p:nvSpPr>
        <p:spPr bwMode="auto">
          <a:xfrm>
            <a:off x="2638652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4" name="AutoShape 137"/>
          <p:cNvSpPr>
            <a:spLocks noChangeArrowheads="1"/>
          </p:cNvSpPr>
          <p:nvPr/>
        </p:nvSpPr>
        <p:spPr bwMode="auto">
          <a:xfrm>
            <a:off x="2883581" y="55982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5" name="AutoShape 138"/>
          <p:cNvSpPr>
            <a:spLocks noChangeArrowheads="1"/>
          </p:cNvSpPr>
          <p:nvPr/>
        </p:nvSpPr>
        <p:spPr bwMode="auto">
          <a:xfrm>
            <a:off x="3125108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6" name="AutoShape 139"/>
          <p:cNvSpPr>
            <a:spLocks noChangeArrowheads="1"/>
          </p:cNvSpPr>
          <p:nvPr/>
        </p:nvSpPr>
        <p:spPr bwMode="auto">
          <a:xfrm>
            <a:off x="3370036" y="55982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7" name="AutoShape 140"/>
          <p:cNvSpPr>
            <a:spLocks noChangeArrowheads="1"/>
          </p:cNvSpPr>
          <p:nvPr/>
        </p:nvSpPr>
        <p:spPr bwMode="auto">
          <a:xfrm>
            <a:off x="3613831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8" name="AutoShape 141"/>
          <p:cNvSpPr>
            <a:spLocks noChangeArrowheads="1"/>
          </p:cNvSpPr>
          <p:nvPr/>
        </p:nvSpPr>
        <p:spPr bwMode="auto">
          <a:xfrm>
            <a:off x="1537607" y="5598206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79" name="AutoShape 142"/>
          <p:cNvSpPr>
            <a:spLocks noChangeArrowheads="1"/>
          </p:cNvSpPr>
          <p:nvPr/>
        </p:nvSpPr>
        <p:spPr bwMode="auto">
          <a:xfrm>
            <a:off x="3858760" y="55982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0" name="AutoShape 143"/>
          <p:cNvSpPr>
            <a:spLocks noChangeArrowheads="1"/>
          </p:cNvSpPr>
          <p:nvPr/>
        </p:nvSpPr>
        <p:spPr bwMode="auto">
          <a:xfrm>
            <a:off x="4065135" y="55982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1" name="AutoShape 144"/>
          <p:cNvSpPr>
            <a:spLocks noChangeArrowheads="1"/>
          </p:cNvSpPr>
          <p:nvPr/>
        </p:nvSpPr>
        <p:spPr bwMode="auto">
          <a:xfrm>
            <a:off x="4310063" y="5598206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2" name="AutoShape 145"/>
          <p:cNvSpPr>
            <a:spLocks noChangeArrowheads="1"/>
          </p:cNvSpPr>
          <p:nvPr/>
        </p:nvSpPr>
        <p:spPr bwMode="auto">
          <a:xfrm>
            <a:off x="4553858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3" name="AutoShape 146"/>
          <p:cNvSpPr>
            <a:spLocks noChangeArrowheads="1"/>
          </p:cNvSpPr>
          <p:nvPr/>
        </p:nvSpPr>
        <p:spPr bwMode="auto">
          <a:xfrm>
            <a:off x="4797652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4" name="AutoShape 147"/>
          <p:cNvSpPr>
            <a:spLocks noChangeArrowheads="1"/>
          </p:cNvSpPr>
          <p:nvPr/>
        </p:nvSpPr>
        <p:spPr bwMode="auto">
          <a:xfrm>
            <a:off x="5042581" y="5598206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5" name="AutoShape 148"/>
          <p:cNvSpPr>
            <a:spLocks noChangeArrowheads="1"/>
          </p:cNvSpPr>
          <p:nvPr/>
        </p:nvSpPr>
        <p:spPr bwMode="auto">
          <a:xfrm>
            <a:off x="5284108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6" name="AutoShape 149"/>
          <p:cNvSpPr>
            <a:spLocks noChangeArrowheads="1"/>
          </p:cNvSpPr>
          <p:nvPr/>
        </p:nvSpPr>
        <p:spPr bwMode="auto">
          <a:xfrm>
            <a:off x="5516563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7" name="AutoShape 150"/>
          <p:cNvSpPr>
            <a:spLocks noChangeArrowheads="1"/>
          </p:cNvSpPr>
          <p:nvPr/>
        </p:nvSpPr>
        <p:spPr bwMode="auto">
          <a:xfrm>
            <a:off x="5760358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8" name="AutoShape 151"/>
          <p:cNvSpPr>
            <a:spLocks noChangeArrowheads="1"/>
          </p:cNvSpPr>
          <p:nvPr/>
        </p:nvSpPr>
        <p:spPr bwMode="auto">
          <a:xfrm>
            <a:off x="6005286" y="5598206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89" name="AutoShape 152"/>
          <p:cNvSpPr>
            <a:spLocks noChangeArrowheads="1"/>
          </p:cNvSpPr>
          <p:nvPr/>
        </p:nvSpPr>
        <p:spPr bwMode="auto">
          <a:xfrm>
            <a:off x="6246813" y="5598206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0" name="AutoShape 153"/>
          <p:cNvSpPr>
            <a:spLocks noChangeArrowheads="1"/>
          </p:cNvSpPr>
          <p:nvPr/>
        </p:nvSpPr>
        <p:spPr bwMode="auto">
          <a:xfrm>
            <a:off x="1668010" y="5826125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1" name="AutoShape 154"/>
          <p:cNvSpPr>
            <a:spLocks noChangeArrowheads="1"/>
          </p:cNvSpPr>
          <p:nvPr/>
        </p:nvSpPr>
        <p:spPr bwMode="auto">
          <a:xfrm>
            <a:off x="1910670" y="5826125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2" name="AutoShape 155"/>
          <p:cNvSpPr>
            <a:spLocks noChangeArrowheads="1"/>
          </p:cNvSpPr>
          <p:nvPr/>
        </p:nvSpPr>
        <p:spPr bwMode="auto">
          <a:xfrm>
            <a:off x="2155599" y="5826125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3" name="AutoShape 156"/>
          <p:cNvSpPr>
            <a:spLocks noChangeArrowheads="1"/>
          </p:cNvSpPr>
          <p:nvPr/>
        </p:nvSpPr>
        <p:spPr bwMode="auto">
          <a:xfrm>
            <a:off x="2399393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4" name="AutoShape 157"/>
          <p:cNvSpPr>
            <a:spLocks noChangeArrowheads="1"/>
          </p:cNvSpPr>
          <p:nvPr/>
        </p:nvSpPr>
        <p:spPr bwMode="auto">
          <a:xfrm>
            <a:off x="2643188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5" name="AutoShape 158"/>
          <p:cNvSpPr>
            <a:spLocks noChangeArrowheads="1"/>
          </p:cNvSpPr>
          <p:nvPr/>
        </p:nvSpPr>
        <p:spPr bwMode="auto">
          <a:xfrm>
            <a:off x="2888117" y="5826125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6" name="AutoShape 159"/>
          <p:cNvSpPr>
            <a:spLocks noChangeArrowheads="1"/>
          </p:cNvSpPr>
          <p:nvPr/>
        </p:nvSpPr>
        <p:spPr bwMode="auto">
          <a:xfrm>
            <a:off x="3129643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7" name="AutoShape 160"/>
          <p:cNvSpPr>
            <a:spLocks noChangeArrowheads="1"/>
          </p:cNvSpPr>
          <p:nvPr/>
        </p:nvSpPr>
        <p:spPr bwMode="auto">
          <a:xfrm>
            <a:off x="3374572" y="5826125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8" name="AutoShape 161"/>
          <p:cNvSpPr>
            <a:spLocks noChangeArrowheads="1"/>
          </p:cNvSpPr>
          <p:nvPr/>
        </p:nvSpPr>
        <p:spPr bwMode="auto">
          <a:xfrm>
            <a:off x="3618366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399" name="AutoShape 162"/>
          <p:cNvSpPr>
            <a:spLocks noChangeArrowheads="1"/>
          </p:cNvSpPr>
          <p:nvPr/>
        </p:nvSpPr>
        <p:spPr bwMode="auto">
          <a:xfrm>
            <a:off x="1542143" y="5826125"/>
            <a:ext cx="181429" cy="22792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0" name="AutoShape 163"/>
          <p:cNvSpPr>
            <a:spLocks noChangeArrowheads="1"/>
          </p:cNvSpPr>
          <p:nvPr/>
        </p:nvSpPr>
        <p:spPr bwMode="auto">
          <a:xfrm>
            <a:off x="3863295" y="5826125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1" name="AutoShape 164"/>
          <p:cNvSpPr>
            <a:spLocks noChangeArrowheads="1"/>
          </p:cNvSpPr>
          <p:nvPr/>
        </p:nvSpPr>
        <p:spPr bwMode="auto">
          <a:xfrm>
            <a:off x="4069670" y="5826125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2" name="AutoShape 165"/>
          <p:cNvSpPr>
            <a:spLocks noChangeArrowheads="1"/>
          </p:cNvSpPr>
          <p:nvPr/>
        </p:nvSpPr>
        <p:spPr bwMode="auto">
          <a:xfrm>
            <a:off x="4314599" y="5826125"/>
            <a:ext cx="283482" cy="227920"/>
          </a:xfrm>
          <a:prstGeom prst="chevron">
            <a:avLst>
              <a:gd name="adj" fmla="val 31094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3" name="AutoShape 166"/>
          <p:cNvSpPr>
            <a:spLocks noChangeArrowheads="1"/>
          </p:cNvSpPr>
          <p:nvPr/>
        </p:nvSpPr>
        <p:spPr bwMode="auto">
          <a:xfrm>
            <a:off x="4558393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4" name="AutoShape 167"/>
          <p:cNvSpPr>
            <a:spLocks noChangeArrowheads="1"/>
          </p:cNvSpPr>
          <p:nvPr/>
        </p:nvSpPr>
        <p:spPr bwMode="auto">
          <a:xfrm>
            <a:off x="4802188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5" name="AutoShape 168"/>
          <p:cNvSpPr>
            <a:spLocks noChangeArrowheads="1"/>
          </p:cNvSpPr>
          <p:nvPr/>
        </p:nvSpPr>
        <p:spPr bwMode="auto">
          <a:xfrm>
            <a:off x="5047117" y="5826125"/>
            <a:ext cx="282348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6" name="AutoShape 169"/>
          <p:cNvSpPr>
            <a:spLocks noChangeArrowheads="1"/>
          </p:cNvSpPr>
          <p:nvPr/>
        </p:nvSpPr>
        <p:spPr bwMode="auto">
          <a:xfrm>
            <a:off x="5288643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7" name="AutoShape 170"/>
          <p:cNvSpPr>
            <a:spLocks noChangeArrowheads="1"/>
          </p:cNvSpPr>
          <p:nvPr/>
        </p:nvSpPr>
        <p:spPr bwMode="auto">
          <a:xfrm>
            <a:off x="5521098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8" name="AutoShape 171"/>
          <p:cNvSpPr>
            <a:spLocks noChangeArrowheads="1"/>
          </p:cNvSpPr>
          <p:nvPr/>
        </p:nvSpPr>
        <p:spPr bwMode="auto">
          <a:xfrm>
            <a:off x="5764893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09" name="AutoShape 172"/>
          <p:cNvSpPr>
            <a:spLocks noChangeArrowheads="1"/>
          </p:cNvSpPr>
          <p:nvPr/>
        </p:nvSpPr>
        <p:spPr bwMode="auto">
          <a:xfrm>
            <a:off x="6009821" y="5826125"/>
            <a:ext cx="282349" cy="227920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0" name="AutoShape 173"/>
          <p:cNvSpPr>
            <a:spLocks noChangeArrowheads="1"/>
          </p:cNvSpPr>
          <p:nvPr/>
        </p:nvSpPr>
        <p:spPr bwMode="auto">
          <a:xfrm>
            <a:off x="6251348" y="5826125"/>
            <a:ext cx="284616" cy="227920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1" name="AutoShape 174"/>
          <p:cNvSpPr>
            <a:spLocks noChangeArrowheads="1"/>
          </p:cNvSpPr>
          <p:nvPr/>
        </p:nvSpPr>
        <p:spPr bwMode="auto">
          <a:xfrm>
            <a:off x="1668010" y="6083528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2" name="AutoShape 175"/>
          <p:cNvSpPr>
            <a:spLocks noChangeArrowheads="1"/>
          </p:cNvSpPr>
          <p:nvPr/>
        </p:nvSpPr>
        <p:spPr bwMode="auto">
          <a:xfrm>
            <a:off x="1910670" y="6083528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3" name="AutoShape 176"/>
          <p:cNvSpPr>
            <a:spLocks noChangeArrowheads="1"/>
          </p:cNvSpPr>
          <p:nvPr/>
        </p:nvSpPr>
        <p:spPr bwMode="auto">
          <a:xfrm>
            <a:off x="2155599" y="6083528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4" name="AutoShape 177"/>
          <p:cNvSpPr>
            <a:spLocks noChangeArrowheads="1"/>
          </p:cNvSpPr>
          <p:nvPr/>
        </p:nvSpPr>
        <p:spPr bwMode="auto">
          <a:xfrm>
            <a:off x="2399393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5" name="AutoShape 178"/>
          <p:cNvSpPr>
            <a:spLocks noChangeArrowheads="1"/>
          </p:cNvSpPr>
          <p:nvPr/>
        </p:nvSpPr>
        <p:spPr bwMode="auto">
          <a:xfrm>
            <a:off x="2643188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6" name="AutoShape 179"/>
          <p:cNvSpPr>
            <a:spLocks noChangeArrowheads="1"/>
          </p:cNvSpPr>
          <p:nvPr/>
        </p:nvSpPr>
        <p:spPr bwMode="auto">
          <a:xfrm>
            <a:off x="2888117" y="6083528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7" name="AutoShape 180"/>
          <p:cNvSpPr>
            <a:spLocks noChangeArrowheads="1"/>
          </p:cNvSpPr>
          <p:nvPr/>
        </p:nvSpPr>
        <p:spPr bwMode="auto">
          <a:xfrm>
            <a:off x="3129643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8" name="AutoShape 181"/>
          <p:cNvSpPr>
            <a:spLocks noChangeArrowheads="1"/>
          </p:cNvSpPr>
          <p:nvPr/>
        </p:nvSpPr>
        <p:spPr bwMode="auto">
          <a:xfrm>
            <a:off x="3374572" y="6083528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19" name="AutoShape 182"/>
          <p:cNvSpPr>
            <a:spLocks noChangeArrowheads="1"/>
          </p:cNvSpPr>
          <p:nvPr/>
        </p:nvSpPr>
        <p:spPr bwMode="auto">
          <a:xfrm>
            <a:off x="3618366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0" name="AutoShape 183"/>
          <p:cNvSpPr>
            <a:spLocks noChangeArrowheads="1"/>
          </p:cNvSpPr>
          <p:nvPr/>
        </p:nvSpPr>
        <p:spPr bwMode="auto">
          <a:xfrm>
            <a:off x="1542143" y="6083528"/>
            <a:ext cx="181429" cy="227919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1" name="AutoShape 184"/>
          <p:cNvSpPr>
            <a:spLocks noChangeArrowheads="1"/>
          </p:cNvSpPr>
          <p:nvPr/>
        </p:nvSpPr>
        <p:spPr bwMode="auto">
          <a:xfrm>
            <a:off x="3863295" y="6083528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2" name="AutoShape 185"/>
          <p:cNvSpPr>
            <a:spLocks noChangeArrowheads="1"/>
          </p:cNvSpPr>
          <p:nvPr/>
        </p:nvSpPr>
        <p:spPr bwMode="auto">
          <a:xfrm>
            <a:off x="4069670" y="6083528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3" name="AutoShape 186"/>
          <p:cNvSpPr>
            <a:spLocks noChangeArrowheads="1"/>
          </p:cNvSpPr>
          <p:nvPr/>
        </p:nvSpPr>
        <p:spPr bwMode="auto">
          <a:xfrm>
            <a:off x="4314599" y="6083528"/>
            <a:ext cx="283482" cy="227919"/>
          </a:xfrm>
          <a:prstGeom prst="chevron">
            <a:avLst>
              <a:gd name="adj" fmla="val 31095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4" name="AutoShape 187"/>
          <p:cNvSpPr>
            <a:spLocks noChangeArrowheads="1"/>
          </p:cNvSpPr>
          <p:nvPr/>
        </p:nvSpPr>
        <p:spPr bwMode="auto">
          <a:xfrm>
            <a:off x="4558393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5" name="AutoShape 188"/>
          <p:cNvSpPr>
            <a:spLocks noChangeArrowheads="1"/>
          </p:cNvSpPr>
          <p:nvPr/>
        </p:nvSpPr>
        <p:spPr bwMode="auto">
          <a:xfrm>
            <a:off x="4802188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6" name="AutoShape 189"/>
          <p:cNvSpPr>
            <a:spLocks noChangeArrowheads="1"/>
          </p:cNvSpPr>
          <p:nvPr/>
        </p:nvSpPr>
        <p:spPr bwMode="auto">
          <a:xfrm>
            <a:off x="5047117" y="6083528"/>
            <a:ext cx="282348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7" name="AutoShape 190"/>
          <p:cNvSpPr>
            <a:spLocks noChangeArrowheads="1"/>
          </p:cNvSpPr>
          <p:nvPr/>
        </p:nvSpPr>
        <p:spPr bwMode="auto">
          <a:xfrm>
            <a:off x="5288643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8" name="AutoShape 191"/>
          <p:cNvSpPr>
            <a:spLocks noChangeArrowheads="1"/>
          </p:cNvSpPr>
          <p:nvPr/>
        </p:nvSpPr>
        <p:spPr bwMode="auto">
          <a:xfrm>
            <a:off x="5521098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29" name="AutoShape 192"/>
          <p:cNvSpPr>
            <a:spLocks noChangeArrowheads="1"/>
          </p:cNvSpPr>
          <p:nvPr/>
        </p:nvSpPr>
        <p:spPr bwMode="auto">
          <a:xfrm>
            <a:off x="5764893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30" name="AutoShape 193"/>
          <p:cNvSpPr>
            <a:spLocks noChangeArrowheads="1"/>
          </p:cNvSpPr>
          <p:nvPr/>
        </p:nvSpPr>
        <p:spPr bwMode="auto">
          <a:xfrm>
            <a:off x="6009821" y="6083528"/>
            <a:ext cx="282349" cy="227919"/>
          </a:xfrm>
          <a:prstGeom prst="chevron">
            <a:avLst>
              <a:gd name="adj" fmla="val 3097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0431" name="AutoShape 194"/>
          <p:cNvSpPr>
            <a:spLocks noChangeArrowheads="1"/>
          </p:cNvSpPr>
          <p:nvPr/>
        </p:nvSpPr>
        <p:spPr bwMode="auto">
          <a:xfrm>
            <a:off x="6251348" y="6083528"/>
            <a:ext cx="284616" cy="227919"/>
          </a:xfrm>
          <a:prstGeom prst="chevron">
            <a:avLst>
              <a:gd name="adj" fmla="val 31219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29893" name="Text Box 197"/>
          <p:cNvSpPr txBox="1">
            <a:spLocks noChangeArrowheads="1"/>
          </p:cNvSpPr>
          <p:nvPr/>
        </p:nvSpPr>
        <p:spPr bwMode="auto">
          <a:xfrm>
            <a:off x="6681107" y="2400527"/>
            <a:ext cx="976313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FCA</a:t>
            </a:r>
          </a:p>
        </p:txBody>
      </p:sp>
      <p:sp>
        <p:nvSpPr>
          <p:cNvPr id="29894" name="Text Box 198"/>
          <p:cNvSpPr txBox="1">
            <a:spLocks noChangeArrowheads="1"/>
          </p:cNvSpPr>
          <p:nvPr/>
        </p:nvSpPr>
        <p:spPr bwMode="auto">
          <a:xfrm>
            <a:off x="6681107" y="4045857"/>
            <a:ext cx="976313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</a:t>
            </a:r>
            <a:endParaRPr lang="es-ES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895" name="Text Box 199"/>
          <p:cNvSpPr txBox="1">
            <a:spLocks noChangeArrowheads="1"/>
          </p:cNvSpPr>
          <p:nvPr/>
        </p:nvSpPr>
        <p:spPr bwMode="auto">
          <a:xfrm>
            <a:off x="6732134" y="5692322"/>
            <a:ext cx="1028473" cy="46165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>
                  <a:alpha val="14000"/>
                </a:schemeClr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080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FOB</a:t>
            </a:r>
            <a:endParaRPr lang="es-ES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35" name="Line 200"/>
          <p:cNvSpPr>
            <a:spLocks noChangeShapeType="1"/>
          </p:cNvSpPr>
          <p:nvPr/>
        </p:nvSpPr>
        <p:spPr bwMode="auto">
          <a:xfrm>
            <a:off x="3131911" y="1020536"/>
            <a:ext cx="0" cy="3600224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0436" name="Line 201"/>
          <p:cNvSpPr>
            <a:spLocks noChangeShapeType="1"/>
          </p:cNvSpPr>
          <p:nvPr/>
        </p:nvSpPr>
        <p:spPr bwMode="auto">
          <a:xfrm>
            <a:off x="2308679" y="1034143"/>
            <a:ext cx="0" cy="2005920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0437" name="Line 202"/>
          <p:cNvSpPr>
            <a:spLocks noChangeShapeType="1"/>
          </p:cNvSpPr>
          <p:nvPr/>
        </p:nvSpPr>
        <p:spPr bwMode="auto">
          <a:xfrm flipH="1">
            <a:off x="3595688" y="1071563"/>
            <a:ext cx="51026" cy="5246687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29899" name="Text Box 203"/>
          <p:cNvSpPr txBox="1">
            <a:spLocks noChangeArrowheads="1"/>
          </p:cNvSpPr>
          <p:nvPr/>
        </p:nvSpPr>
        <p:spPr bwMode="auto">
          <a:xfrm>
            <a:off x="97518" y="103188"/>
            <a:ext cx="3600224" cy="46165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50000">
                <a:schemeClr val="accent2">
                  <a:alpha val="81000"/>
                </a:schemeClr>
              </a:gs>
              <a:gs pos="100000">
                <a:schemeClr val="accent2">
                  <a:gamma/>
                  <a:shade val="0"/>
                  <a:invGamma/>
                </a:schemeClr>
              </a:gs>
            </a:gsLst>
            <a:lin ang="5400000" scaled="1"/>
          </a:gradFill>
          <a:ln w="508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507939"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F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CFR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PUERTO DE DESTINO </a:t>
            </a:r>
            <a:r>
              <a:rPr lang="es-MX" sz="1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...) TRANSPORTE MARÍTIMO</a:t>
            </a:r>
            <a:endParaRPr lang="es-MX" sz="13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ost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eight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291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1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2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3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4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5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6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7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8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5588996" y="2648857"/>
            <a:ext cx="3311348" cy="12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LLEGAN A PUERTO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DESTINO, ASUMIENDO EL COMPRADOR LOS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COSTOS CORRESPONDIENTES SEGÚN EL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CONTRATO DE COMPRAVENTA.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12310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2311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2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3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4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5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6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7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8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19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0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1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2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3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4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5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6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7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8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29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0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1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2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3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4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5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6" name="Text Box 50"/>
          <p:cNvSpPr txBox="1">
            <a:spLocks noChangeArrowheads="1"/>
          </p:cNvSpPr>
          <p:nvPr/>
        </p:nvSpPr>
        <p:spPr bwMode="auto">
          <a:xfrm>
            <a:off x="5313589" y="4285116"/>
            <a:ext cx="3318978" cy="1266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CRUZAN LA BORDA DEL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BUQUE    EN    EL    PUERTO   DE  EMBARQUE  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CONVENIDO.</a:t>
            </a:r>
            <a:endParaRPr lang="es-ES" sz="1300" b="1" dirty="0">
              <a:solidFill>
                <a:srgbClr val="FF3300"/>
              </a:solidFill>
            </a:endParaRPr>
          </a:p>
          <a:p>
            <a:pPr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12337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8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39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0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1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2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3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4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5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6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7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8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49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0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1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2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3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4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5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6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7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2358" name="Text Box 72"/>
          <p:cNvSpPr txBox="1">
            <a:spLocks noChangeArrowheads="1"/>
          </p:cNvSpPr>
          <p:nvPr/>
        </p:nvSpPr>
        <p:spPr bwMode="auto">
          <a:xfrm>
            <a:off x="323528" y="2636912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12359" name="Text Box 73"/>
          <p:cNvSpPr txBox="1">
            <a:spLocks noChangeArrowheads="1"/>
          </p:cNvSpPr>
          <p:nvPr/>
        </p:nvSpPr>
        <p:spPr bwMode="auto">
          <a:xfrm>
            <a:off x="323528" y="4005064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12360" name="Text Box 74"/>
          <p:cNvSpPr txBox="1">
            <a:spLocks noChangeArrowheads="1"/>
          </p:cNvSpPr>
          <p:nvPr/>
        </p:nvSpPr>
        <p:spPr bwMode="auto">
          <a:xfrm>
            <a:off x="395536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12361" name="Text Box 75"/>
          <p:cNvSpPr txBox="1">
            <a:spLocks noChangeArrowheads="1"/>
          </p:cNvSpPr>
          <p:nvPr/>
        </p:nvSpPr>
        <p:spPr bwMode="auto">
          <a:xfrm>
            <a:off x="5343072" y="5853339"/>
            <a:ext cx="3171117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TRANSPORTE   DEBE  SER  CONTRATADO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POR    EL  VENDEDOR,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2362" name="Line 76"/>
          <p:cNvSpPr>
            <a:spLocks noChangeShapeType="1"/>
          </p:cNvSpPr>
          <p:nvPr/>
        </p:nvSpPr>
        <p:spPr bwMode="auto">
          <a:xfrm>
            <a:off x="4057196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2363" name="Line 77"/>
          <p:cNvSpPr>
            <a:spLocks noChangeShapeType="1"/>
          </p:cNvSpPr>
          <p:nvPr/>
        </p:nvSpPr>
        <p:spPr bwMode="auto">
          <a:xfrm>
            <a:off x="2257652" y="1423081"/>
            <a:ext cx="0" cy="344600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2364" name="AutoShape 78"/>
          <p:cNvSpPr>
            <a:spLocks noChangeArrowheads="1"/>
          </p:cNvSpPr>
          <p:nvPr/>
        </p:nvSpPr>
        <p:spPr bwMode="auto">
          <a:xfrm>
            <a:off x="22304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CIF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PUERTO DE DESTINO </a:t>
            </a:r>
            <a:r>
              <a:rPr lang="es-MX" sz="1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...) </a:t>
            </a:r>
            <a:r>
              <a:rPr lang="es-MX" sz="13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TRANSPORTE MARÍTIMO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ost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nsurance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reight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0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1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2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3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4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5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6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7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8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29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0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1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2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5588996" y="2752045"/>
            <a:ext cx="3311348" cy="12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LLEGAN A PUERTO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DESTINO, ASUMIENDO EL COMPRADOR LOS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COSTOS CORRESPONDIENTES SEGÚN EL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CONTRATO DE COMPRAVENTA.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3335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6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7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8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39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0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1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2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3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4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5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6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7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8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49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0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1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2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3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4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5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6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7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8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59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0" name="Text Box 50"/>
          <p:cNvSpPr txBox="1">
            <a:spLocks noChangeArrowheads="1"/>
          </p:cNvSpPr>
          <p:nvPr/>
        </p:nvSpPr>
        <p:spPr bwMode="auto">
          <a:xfrm>
            <a:off x="5313589" y="4285116"/>
            <a:ext cx="3318978" cy="1266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CRUZAN LA BORDA DEL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BUQUE    EN    EL    PUERTO   DE  EMBARQUE  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CONVENIDO.</a:t>
            </a:r>
            <a:endParaRPr lang="es-ES" sz="1300" b="1" dirty="0">
              <a:solidFill>
                <a:srgbClr val="FF3300"/>
              </a:solidFill>
            </a:endParaRPr>
          </a:p>
          <a:p>
            <a:pPr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13361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2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3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4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5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6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7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8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69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0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1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2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3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4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5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6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7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8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79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80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81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3382" name="Text Box 72"/>
          <p:cNvSpPr txBox="1">
            <a:spLocks noChangeArrowheads="1"/>
          </p:cNvSpPr>
          <p:nvPr/>
        </p:nvSpPr>
        <p:spPr bwMode="auto">
          <a:xfrm>
            <a:off x="323528" y="2636912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13383" name="Text Box 73"/>
          <p:cNvSpPr txBox="1">
            <a:spLocks noChangeArrowheads="1"/>
          </p:cNvSpPr>
          <p:nvPr/>
        </p:nvSpPr>
        <p:spPr bwMode="auto">
          <a:xfrm>
            <a:off x="323528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13384" name="Text Box 74"/>
          <p:cNvSpPr txBox="1">
            <a:spLocks noChangeArrowheads="1"/>
          </p:cNvSpPr>
          <p:nvPr/>
        </p:nvSpPr>
        <p:spPr bwMode="auto">
          <a:xfrm>
            <a:off x="148545" y="5640161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13385" name="Text Box 75"/>
          <p:cNvSpPr txBox="1">
            <a:spLocks noChangeArrowheads="1"/>
          </p:cNvSpPr>
          <p:nvPr/>
        </p:nvSpPr>
        <p:spPr bwMode="auto">
          <a:xfrm>
            <a:off x="5343072" y="5853339"/>
            <a:ext cx="3176760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   TRANSPORTE  Y  SEGURO   DEBE</a:t>
            </a:r>
            <a:r>
              <a:rPr lang="es-MX" sz="1300" b="1" dirty="0">
                <a:solidFill>
                  <a:schemeClr val="accent2"/>
                </a:solidFill>
              </a:rPr>
              <a:t>N</a:t>
            </a:r>
            <a:r>
              <a:rPr lang="es-ES" sz="1300" b="1" dirty="0">
                <a:solidFill>
                  <a:schemeClr val="accent2"/>
                </a:solidFill>
              </a:rPr>
              <a:t>   SER </a:t>
            </a:r>
          </a:p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CONTRATADO POR    EL  VENDEDOR,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3386" name="Line 76"/>
          <p:cNvSpPr>
            <a:spLocks noChangeShapeType="1"/>
          </p:cNvSpPr>
          <p:nvPr/>
        </p:nvSpPr>
        <p:spPr bwMode="auto">
          <a:xfrm>
            <a:off x="4057196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3387" name="Line 77"/>
          <p:cNvSpPr>
            <a:spLocks noChangeShapeType="1"/>
          </p:cNvSpPr>
          <p:nvPr/>
        </p:nvSpPr>
        <p:spPr bwMode="auto">
          <a:xfrm>
            <a:off x="2257652" y="1423081"/>
            <a:ext cx="0" cy="344600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3388" name="AutoShape 78"/>
          <p:cNvSpPr>
            <a:spLocks noChangeArrowheads="1"/>
          </p:cNvSpPr>
          <p:nvPr/>
        </p:nvSpPr>
        <p:spPr bwMode="auto">
          <a:xfrm>
            <a:off x="2205491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CPT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LUGAR DE DESTINO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arriage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aid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39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1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2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4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5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6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7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8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49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0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1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2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3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4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5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6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57" name="Text Box 23"/>
          <p:cNvSpPr txBox="1">
            <a:spLocks noChangeArrowheads="1"/>
          </p:cNvSpPr>
          <p:nvPr/>
        </p:nvSpPr>
        <p:spPr bwMode="auto">
          <a:xfrm>
            <a:off x="5588996" y="2752045"/>
            <a:ext cx="3311348" cy="12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LLEGAN A PUERTO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DESTINO, ASUMIENDO EL COMPRADOR LOS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COSTOS CORRESPONDIENTES SEGÚN EL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CONTRATO DE COMPRAVENTA.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4359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0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1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2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3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4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5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6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7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8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69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0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1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2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3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4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5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6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7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8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79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0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1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2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3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4" name="Text Box 50"/>
          <p:cNvSpPr txBox="1">
            <a:spLocks noChangeArrowheads="1"/>
          </p:cNvSpPr>
          <p:nvPr/>
        </p:nvSpPr>
        <p:spPr bwMode="auto">
          <a:xfrm>
            <a:off x="5313590" y="4285116"/>
            <a:ext cx="3311348" cy="1066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 SE ENTREGRAN AL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PRIMER TRANSPORTISTA PARA QUE LAS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TRASLADE A DESTINO.</a:t>
            </a:r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14385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6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7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8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89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0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1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2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3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4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5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6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7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8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399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0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1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2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3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4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5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4406" name="Text Box 72"/>
          <p:cNvSpPr txBox="1">
            <a:spLocks noChangeArrowheads="1"/>
          </p:cNvSpPr>
          <p:nvPr/>
        </p:nvSpPr>
        <p:spPr bwMode="auto">
          <a:xfrm>
            <a:off x="323528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14407" name="Text Box 73"/>
          <p:cNvSpPr txBox="1">
            <a:spLocks noChangeArrowheads="1"/>
          </p:cNvSpPr>
          <p:nvPr/>
        </p:nvSpPr>
        <p:spPr bwMode="auto">
          <a:xfrm>
            <a:off x="323528" y="4005064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14408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14409" name="Text Box 75"/>
          <p:cNvSpPr txBox="1">
            <a:spLocks noChangeArrowheads="1"/>
          </p:cNvSpPr>
          <p:nvPr/>
        </p:nvSpPr>
        <p:spPr bwMode="auto">
          <a:xfrm>
            <a:off x="5343071" y="5853339"/>
            <a:ext cx="3800929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TRANSPORTE DEBE SER CONTRATADO POR    EL  VENDEDOR,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4410" name="Line 76"/>
          <p:cNvSpPr>
            <a:spLocks noChangeShapeType="1"/>
          </p:cNvSpPr>
          <p:nvPr/>
        </p:nvSpPr>
        <p:spPr bwMode="auto">
          <a:xfrm>
            <a:off x="4057196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4411" name="Line 77"/>
          <p:cNvSpPr>
            <a:spLocks noChangeShapeType="1"/>
          </p:cNvSpPr>
          <p:nvPr/>
        </p:nvSpPr>
        <p:spPr bwMode="auto">
          <a:xfrm>
            <a:off x="2257652" y="1423081"/>
            <a:ext cx="0" cy="344600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4412" name="AutoShape 78"/>
          <p:cNvSpPr>
            <a:spLocks noChangeArrowheads="1"/>
          </p:cNvSpPr>
          <p:nvPr/>
        </p:nvSpPr>
        <p:spPr bwMode="auto">
          <a:xfrm>
            <a:off x="220549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0696" y="137206"/>
            <a:ext cx="5701393" cy="11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507939">
              <a:defRPr/>
            </a:pPr>
            <a:r>
              <a:rPr lang="es-MX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CIP</a:t>
            </a:r>
            <a:r>
              <a:rPr lang="es-MX" sz="1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(... INDICANDO LUGAR DE DESTINO ...)</a:t>
            </a:r>
            <a:endParaRPr lang="es-MX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507939">
              <a:defRPr/>
            </a:pP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arriage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s-MX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nsurance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aid</a:t>
            </a:r>
            <a:r>
              <a:rPr lang="es-MX" sz="2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7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endParaRPr lang="es-ES" sz="27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3" name="Picture 5" descr="PROC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32" y="1734911"/>
            <a:ext cx="5657170" cy="91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373063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615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860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1104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1348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>
            <a:off x="1593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0" name="AutoShape 12"/>
          <p:cNvSpPr>
            <a:spLocks noChangeArrowheads="1"/>
          </p:cNvSpPr>
          <p:nvPr/>
        </p:nvSpPr>
        <p:spPr bwMode="auto">
          <a:xfrm>
            <a:off x="1834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1" name="AutoShape 13"/>
          <p:cNvSpPr>
            <a:spLocks noChangeArrowheads="1"/>
          </p:cNvSpPr>
          <p:nvPr/>
        </p:nvSpPr>
        <p:spPr bwMode="auto">
          <a:xfrm>
            <a:off x="2079626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2" name="AutoShape 14"/>
          <p:cNvSpPr>
            <a:spLocks noChangeArrowheads="1"/>
          </p:cNvSpPr>
          <p:nvPr/>
        </p:nvSpPr>
        <p:spPr bwMode="auto">
          <a:xfrm>
            <a:off x="2323420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3" name="AutoShape 15"/>
          <p:cNvSpPr>
            <a:spLocks noChangeArrowheads="1"/>
          </p:cNvSpPr>
          <p:nvPr/>
        </p:nvSpPr>
        <p:spPr bwMode="auto">
          <a:xfrm>
            <a:off x="247196" y="3148920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4" name="AutoShape 16"/>
          <p:cNvSpPr>
            <a:spLocks noChangeArrowheads="1"/>
          </p:cNvSpPr>
          <p:nvPr/>
        </p:nvSpPr>
        <p:spPr bwMode="auto">
          <a:xfrm>
            <a:off x="2568349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5" name="AutoShape 17"/>
          <p:cNvSpPr>
            <a:spLocks noChangeArrowheads="1"/>
          </p:cNvSpPr>
          <p:nvPr/>
        </p:nvSpPr>
        <p:spPr bwMode="auto">
          <a:xfrm>
            <a:off x="2774723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6" name="AutoShape 18"/>
          <p:cNvSpPr>
            <a:spLocks noChangeArrowheads="1"/>
          </p:cNvSpPr>
          <p:nvPr/>
        </p:nvSpPr>
        <p:spPr bwMode="auto">
          <a:xfrm>
            <a:off x="3019652" y="3148920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7" name="AutoShape 19"/>
          <p:cNvSpPr>
            <a:spLocks noChangeArrowheads="1"/>
          </p:cNvSpPr>
          <p:nvPr/>
        </p:nvSpPr>
        <p:spPr bwMode="auto">
          <a:xfrm>
            <a:off x="32634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8" name="AutoShape 20"/>
          <p:cNvSpPr>
            <a:spLocks noChangeArrowheads="1"/>
          </p:cNvSpPr>
          <p:nvPr/>
        </p:nvSpPr>
        <p:spPr bwMode="auto">
          <a:xfrm>
            <a:off x="3507241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79" name="AutoShape 21"/>
          <p:cNvSpPr>
            <a:spLocks noChangeArrowheads="1"/>
          </p:cNvSpPr>
          <p:nvPr/>
        </p:nvSpPr>
        <p:spPr bwMode="auto">
          <a:xfrm>
            <a:off x="3752170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339966"/>
              </a:gs>
              <a:gs pos="50000">
                <a:srgbClr val="2C8458"/>
              </a:gs>
              <a:gs pos="100000">
                <a:srgbClr val="33996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0" name="AutoShape 22"/>
          <p:cNvSpPr>
            <a:spLocks noChangeArrowheads="1"/>
          </p:cNvSpPr>
          <p:nvPr/>
        </p:nvSpPr>
        <p:spPr bwMode="auto">
          <a:xfrm>
            <a:off x="399369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>
            <a:off x="5588996" y="2752045"/>
            <a:ext cx="3311348" cy="12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LOS     COSTOS      SE      TRANSFIEREN   DEL 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VENDEDOR      AL     COMPRADOR    CUANDO  </a:t>
            </a:r>
          </a:p>
          <a:p>
            <a:pPr algn="just" defTabSz="507939"/>
            <a:r>
              <a:rPr lang="es-ES" sz="1300" b="1" dirty="0">
                <a:solidFill>
                  <a:srgbClr val="006600"/>
                </a:solidFill>
              </a:rPr>
              <a:t>LAS      MERCADERIAS LLEGAN A PUERTO DE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DESTINO, ASUMIENDO EL COMPRADOR LOS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COSTOS CORRESPONDIENTES SEGÚN EL </a:t>
            </a:r>
          </a:p>
          <a:p>
            <a:pPr algn="just" defTabSz="507939"/>
            <a:r>
              <a:rPr lang="es-MX" sz="1300" b="1" dirty="0">
                <a:solidFill>
                  <a:srgbClr val="006600"/>
                </a:solidFill>
              </a:rPr>
              <a:t>CONTRATO DE COMPRAVENTA.</a:t>
            </a:r>
            <a:endParaRPr lang="es-ES" sz="1300" b="1" dirty="0">
              <a:solidFill>
                <a:srgbClr val="006600"/>
              </a:solidFill>
            </a:endParaRPr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0" y="1268866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5383" name="AutoShape 25"/>
          <p:cNvSpPr>
            <a:spLocks noChangeArrowheads="1"/>
          </p:cNvSpPr>
          <p:nvPr/>
        </p:nvSpPr>
        <p:spPr bwMode="auto">
          <a:xfrm>
            <a:off x="422615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4" name="AutoShape 26"/>
          <p:cNvSpPr>
            <a:spLocks noChangeArrowheads="1"/>
          </p:cNvSpPr>
          <p:nvPr/>
        </p:nvSpPr>
        <p:spPr bwMode="auto">
          <a:xfrm>
            <a:off x="4469946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5" name="AutoShape 27"/>
          <p:cNvSpPr>
            <a:spLocks noChangeArrowheads="1"/>
          </p:cNvSpPr>
          <p:nvPr/>
        </p:nvSpPr>
        <p:spPr bwMode="auto">
          <a:xfrm>
            <a:off x="4714875" y="3148920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6" name="AutoShape 28"/>
          <p:cNvSpPr>
            <a:spLocks noChangeArrowheads="1"/>
          </p:cNvSpPr>
          <p:nvPr/>
        </p:nvSpPr>
        <p:spPr bwMode="auto">
          <a:xfrm>
            <a:off x="4956402" y="3148920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CCFFCC"/>
              </a:gs>
              <a:gs pos="50000">
                <a:srgbClr val="D4FFD4"/>
              </a:gs>
              <a:gs pos="100000">
                <a:srgbClr val="CCFFCC"/>
              </a:gs>
            </a:gsLst>
            <a:lin ang="270000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7" name="AutoShape 29"/>
          <p:cNvSpPr>
            <a:spLocks noChangeArrowheads="1"/>
          </p:cNvSpPr>
          <p:nvPr/>
        </p:nvSpPr>
        <p:spPr bwMode="auto">
          <a:xfrm>
            <a:off x="377599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8" name="AutoShape 30"/>
          <p:cNvSpPr>
            <a:spLocks noChangeArrowheads="1"/>
          </p:cNvSpPr>
          <p:nvPr/>
        </p:nvSpPr>
        <p:spPr bwMode="auto">
          <a:xfrm>
            <a:off x="620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89" name="AutoShape 31"/>
          <p:cNvSpPr>
            <a:spLocks noChangeArrowheads="1"/>
          </p:cNvSpPr>
          <p:nvPr/>
        </p:nvSpPr>
        <p:spPr bwMode="auto">
          <a:xfrm>
            <a:off x="865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0" name="AutoShape 32"/>
          <p:cNvSpPr>
            <a:spLocks noChangeArrowheads="1"/>
          </p:cNvSpPr>
          <p:nvPr/>
        </p:nvSpPr>
        <p:spPr bwMode="auto">
          <a:xfrm>
            <a:off x="1108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1" name="AutoShape 33"/>
          <p:cNvSpPr>
            <a:spLocks noChangeArrowheads="1"/>
          </p:cNvSpPr>
          <p:nvPr/>
        </p:nvSpPr>
        <p:spPr bwMode="auto">
          <a:xfrm>
            <a:off x="1352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2" name="AutoShape 34"/>
          <p:cNvSpPr>
            <a:spLocks noChangeArrowheads="1"/>
          </p:cNvSpPr>
          <p:nvPr/>
        </p:nvSpPr>
        <p:spPr bwMode="auto">
          <a:xfrm>
            <a:off x="1597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3" name="AutoShape 35"/>
          <p:cNvSpPr>
            <a:spLocks noChangeArrowheads="1"/>
          </p:cNvSpPr>
          <p:nvPr/>
        </p:nvSpPr>
        <p:spPr bwMode="auto">
          <a:xfrm>
            <a:off x="1839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4" name="AutoShape 36"/>
          <p:cNvSpPr>
            <a:spLocks noChangeArrowheads="1"/>
          </p:cNvSpPr>
          <p:nvPr/>
        </p:nvSpPr>
        <p:spPr bwMode="auto">
          <a:xfrm>
            <a:off x="2084161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5" name="AutoShape 37"/>
          <p:cNvSpPr>
            <a:spLocks noChangeArrowheads="1"/>
          </p:cNvSpPr>
          <p:nvPr/>
        </p:nvSpPr>
        <p:spPr bwMode="auto">
          <a:xfrm>
            <a:off x="2327956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6" name="AutoShape 38"/>
          <p:cNvSpPr>
            <a:spLocks noChangeArrowheads="1"/>
          </p:cNvSpPr>
          <p:nvPr/>
        </p:nvSpPr>
        <p:spPr bwMode="auto">
          <a:xfrm>
            <a:off x="251732" y="4485822"/>
            <a:ext cx="214313" cy="434295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7" name="AutoShape 39"/>
          <p:cNvSpPr>
            <a:spLocks noChangeArrowheads="1"/>
          </p:cNvSpPr>
          <p:nvPr/>
        </p:nvSpPr>
        <p:spPr bwMode="auto">
          <a:xfrm>
            <a:off x="2572885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8" name="AutoShape 40"/>
          <p:cNvSpPr>
            <a:spLocks noChangeArrowheads="1"/>
          </p:cNvSpPr>
          <p:nvPr/>
        </p:nvSpPr>
        <p:spPr bwMode="auto">
          <a:xfrm>
            <a:off x="2779259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399" name="AutoShape 41"/>
          <p:cNvSpPr>
            <a:spLocks noChangeArrowheads="1"/>
          </p:cNvSpPr>
          <p:nvPr/>
        </p:nvSpPr>
        <p:spPr bwMode="auto">
          <a:xfrm>
            <a:off x="3024188" y="4485822"/>
            <a:ext cx="334509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0" name="AutoShape 42"/>
          <p:cNvSpPr>
            <a:spLocks noChangeArrowheads="1"/>
          </p:cNvSpPr>
          <p:nvPr/>
        </p:nvSpPr>
        <p:spPr bwMode="auto">
          <a:xfrm>
            <a:off x="32679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1" name="AutoShape 43"/>
          <p:cNvSpPr>
            <a:spLocks noChangeArrowheads="1"/>
          </p:cNvSpPr>
          <p:nvPr/>
        </p:nvSpPr>
        <p:spPr bwMode="auto">
          <a:xfrm>
            <a:off x="3511777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2" name="AutoShape 44"/>
          <p:cNvSpPr>
            <a:spLocks noChangeArrowheads="1"/>
          </p:cNvSpPr>
          <p:nvPr/>
        </p:nvSpPr>
        <p:spPr bwMode="auto">
          <a:xfrm>
            <a:off x="3756706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3" name="AutoShape 45"/>
          <p:cNvSpPr>
            <a:spLocks noChangeArrowheads="1"/>
          </p:cNvSpPr>
          <p:nvPr/>
        </p:nvSpPr>
        <p:spPr bwMode="auto">
          <a:xfrm>
            <a:off x="399823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4" name="AutoShape 46"/>
          <p:cNvSpPr>
            <a:spLocks noChangeArrowheads="1"/>
          </p:cNvSpPr>
          <p:nvPr/>
        </p:nvSpPr>
        <p:spPr bwMode="auto">
          <a:xfrm>
            <a:off x="423068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5" name="AutoShape 47"/>
          <p:cNvSpPr>
            <a:spLocks noChangeArrowheads="1"/>
          </p:cNvSpPr>
          <p:nvPr/>
        </p:nvSpPr>
        <p:spPr bwMode="auto">
          <a:xfrm>
            <a:off x="4474482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6" name="AutoShape 48"/>
          <p:cNvSpPr>
            <a:spLocks noChangeArrowheads="1"/>
          </p:cNvSpPr>
          <p:nvPr/>
        </p:nvSpPr>
        <p:spPr bwMode="auto">
          <a:xfrm>
            <a:off x="4719411" y="4485822"/>
            <a:ext cx="333375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7" name="AutoShape 49"/>
          <p:cNvSpPr>
            <a:spLocks noChangeArrowheads="1"/>
          </p:cNvSpPr>
          <p:nvPr/>
        </p:nvSpPr>
        <p:spPr bwMode="auto">
          <a:xfrm>
            <a:off x="4960938" y="4485822"/>
            <a:ext cx="335643" cy="434295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FF99CC"/>
              </a:gs>
              <a:gs pos="50000">
                <a:srgbClr val="FFD3E9"/>
              </a:gs>
              <a:gs pos="100000">
                <a:srgbClr val="FF99CC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08" name="Text Box 50"/>
          <p:cNvSpPr txBox="1">
            <a:spLocks noChangeArrowheads="1"/>
          </p:cNvSpPr>
          <p:nvPr/>
        </p:nvSpPr>
        <p:spPr bwMode="auto">
          <a:xfrm>
            <a:off x="5313590" y="4285116"/>
            <a:ext cx="3311348" cy="1266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LOS    RIESGOS    SE     TRANSFIEREN      DEL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VENDEDOR     AL    COMPRADOR      CUANDO  </a:t>
            </a:r>
          </a:p>
          <a:p>
            <a:pPr defTabSz="507939"/>
            <a:r>
              <a:rPr lang="es-ES" sz="1300" b="1" dirty="0">
                <a:solidFill>
                  <a:srgbClr val="FF3300"/>
                </a:solidFill>
              </a:rPr>
              <a:t>LAS     MERCADERIAS  SE ENTREGRAN AL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PRIMER TRANSPORTISTA PARA QUE LAS </a:t>
            </a:r>
          </a:p>
          <a:p>
            <a:pPr defTabSz="507939"/>
            <a:r>
              <a:rPr lang="es-MX" sz="1300" b="1" dirty="0">
                <a:solidFill>
                  <a:srgbClr val="FF3300"/>
                </a:solidFill>
              </a:rPr>
              <a:t>TRASLADE A DESTINO.</a:t>
            </a:r>
            <a:endParaRPr lang="es-ES" sz="1300" b="1" dirty="0">
              <a:solidFill>
                <a:srgbClr val="FF3300"/>
              </a:solidFill>
            </a:endParaRPr>
          </a:p>
          <a:p>
            <a:pPr defTabSz="507939"/>
            <a:endParaRPr lang="es-ES" sz="1300" b="1" dirty="0">
              <a:solidFill>
                <a:srgbClr val="FF3300"/>
              </a:solidFill>
            </a:endParaRPr>
          </a:p>
        </p:txBody>
      </p:sp>
      <p:sp>
        <p:nvSpPr>
          <p:cNvPr id="15409" name="AutoShape 51"/>
          <p:cNvSpPr>
            <a:spLocks noChangeArrowheads="1"/>
          </p:cNvSpPr>
          <p:nvPr/>
        </p:nvSpPr>
        <p:spPr bwMode="auto">
          <a:xfrm>
            <a:off x="373063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0" name="AutoShape 52"/>
          <p:cNvSpPr>
            <a:spLocks noChangeArrowheads="1"/>
          </p:cNvSpPr>
          <p:nvPr/>
        </p:nvSpPr>
        <p:spPr bwMode="auto">
          <a:xfrm>
            <a:off x="615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1" name="AutoShape 53"/>
          <p:cNvSpPr>
            <a:spLocks noChangeArrowheads="1"/>
          </p:cNvSpPr>
          <p:nvPr/>
        </p:nvSpPr>
        <p:spPr bwMode="auto">
          <a:xfrm>
            <a:off x="860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2" name="AutoShape 54"/>
          <p:cNvSpPr>
            <a:spLocks noChangeArrowheads="1"/>
          </p:cNvSpPr>
          <p:nvPr/>
        </p:nvSpPr>
        <p:spPr bwMode="auto">
          <a:xfrm>
            <a:off x="1104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3" name="AutoShape 55"/>
          <p:cNvSpPr>
            <a:spLocks noChangeArrowheads="1"/>
          </p:cNvSpPr>
          <p:nvPr/>
        </p:nvSpPr>
        <p:spPr bwMode="auto">
          <a:xfrm>
            <a:off x="1348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4" name="AutoShape 56"/>
          <p:cNvSpPr>
            <a:spLocks noChangeArrowheads="1"/>
          </p:cNvSpPr>
          <p:nvPr/>
        </p:nvSpPr>
        <p:spPr bwMode="auto">
          <a:xfrm>
            <a:off x="1593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5" name="AutoShape 57"/>
          <p:cNvSpPr>
            <a:spLocks noChangeArrowheads="1"/>
          </p:cNvSpPr>
          <p:nvPr/>
        </p:nvSpPr>
        <p:spPr bwMode="auto">
          <a:xfrm>
            <a:off x="1834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6" name="AutoShape 58"/>
          <p:cNvSpPr>
            <a:spLocks noChangeArrowheads="1"/>
          </p:cNvSpPr>
          <p:nvPr/>
        </p:nvSpPr>
        <p:spPr bwMode="auto">
          <a:xfrm>
            <a:off x="2079626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7" name="AutoShape 59"/>
          <p:cNvSpPr>
            <a:spLocks noChangeArrowheads="1"/>
          </p:cNvSpPr>
          <p:nvPr/>
        </p:nvSpPr>
        <p:spPr bwMode="auto">
          <a:xfrm>
            <a:off x="2323420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8" name="AutoShape 60"/>
          <p:cNvSpPr>
            <a:spLocks noChangeArrowheads="1"/>
          </p:cNvSpPr>
          <p:nvPr/>
        </p:nvSpPr>
        <p:spPr bwMode="auto">
          <a:xfrm>
            <a:off x="247196" y="5874884"/>
            <a:ext cx="214313" cy="434294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19" name="AutoShape 61"/>
          <p:cNvSpPr>
            <a:spLocks noChangeArrowheads="1"/>
          </p:cNvSpPr>
          <p:nvPr/>
        </p:nvSpPr>
        <p:spPr bwMode="auto">
          <a:xfrm>
            <a:off x="2568349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0" name="AutoShape 62"/>
          <p:cNvSpPr>
            <a:spLocks noChangeArrowheads="1"/>
          </p:cNvSpPr>
          <p:nvPr/>
        </p:nvSpPr>
        <p:spPr bwMode="auto">
          <a:xfrm>
            <a:off x="2774723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1" name="AutoShape 63"/>
          <p:cNvSpPr>
            <a:spLocks noChangeArrowheads="1"/>
          </p:cNvSpPr>
          <p:nvPr/>
        </p:nvSpPr>
        <p:spPr bwMode="auto">
          <a:xfrm>
            <a:off x="3019652" y="5874884"/>
            <a:ext cx="334509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2" name="AutoShape 64"/>
          <p:cNvSpPr>
            <a:spLocks noChangeArrowheads="1"/>
          </p:cNvSpPr>
          <p:nvPr/>
        </p:nvSpPr>
        <p:spPr bwMode="auto">
          <a:xfrm>
            <a:off x="32634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3" name="AutoShape 65"/>
          <p:cNvSpPr>
            <a:spLocks noChangeArrowheads="1"/>
          </p:cNvSpPr>
          <p:nvPr/>
        </p:nvSpPr>
        <p:spPr bwMode="auto">
          <a:xfrm>
            <a:off x="3507241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4" name="AutoShape 66"/>
          <p:cNvSpPr>
            <a:spLocks noChangeArrowheads="1"/>
          </p:cNvSpPr>
          <p:nvPr/>
        </p:nvSpPr>
        <p:spPr bwMode="auto">
          <a:xfrm>
            <a:off x="3752170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5" name="AutoShape 67"/>
          <p:cNvSpPr>
            <a:spLocks noChangeArrowheads="1"/>
          </p:cNvSpPr>
          <p:nvPr/>
        </p:nvSpPr>
        <p:spPr bwMode="auto">
          <a:xfrm>
            <a:off x="399369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6" name="AutoShape 68"/>
          <p:cNvSpPr>
            <a:spLocks noChangeArrowheads="1"/>
          </p:cNvSpPr>
          <p:nvPr/>
        </p:nvSpPr>
        <p:spPr bwMode="auto">
          <a:xfrm>
            <a:off x="422615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7" name="AutoShape 69"/>
          <p:cNvSpPr>
            <a:spLocks noChangeArrowheads="1"/>
          </p:cNvSpPr>
          <p:nvPr/>
        </p:nvSpPr>
        <p:spPr bwMode="auto">
          <a:xfrm>
            <a:off x="4469946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8" name="AutoShape 70"/>
          <p:cNvSpPr>
            <a:spLocks noChangeArrowheads="1"/>
          </p:cNvSpPr>
          <p:nvPr/>
        </p:nvSpPr>
        <p:spPr bwMode="auto">
          <a:xfrm>
            <a:off x="4714875" y="5874884"/>
            <a:ext cx="333375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29" name="AutoShape 71"/>
          <p:cNvSpPr>
            <a:spLocks noChangeArrowheads="1"/>
          </p:cNvSpPr>
          <p:nvPr/>
        </p:nvSpPr>
        <p:spPr bwMode="auto">
          <a:xfrm>
            <a:off x="4956402" y="5874884"/>
            <a:ext cx="335643" cy="434294"/>
          </a:xfrm>
          <a:prstGeom prst="chevron">
            <a:avLst>
              <a:gd name="adj" fmla="val 25000"/>
            </a:avLst>
          </a:prstGeom>
          <a:gradFill rotWithShape="0">
            <a:gsLst>
              <a:gs pos="0">
                <a:srgbClr val="8DBBFF"/>
              </a:gs>
              <a:gs pos="50000">
                <a:srgbClr val="C2DBFF"/>
              </a:gs>
              <a:gs pos="100000">
                <a:srgbClr val="8DBBFF"/>
              </a:gs>
            </a:gsLst>
            <a:lin ang="2700000" scaled="1"/>
          </a:gra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endParaRPr lang="es-MX"/>
          </a:p>
        </p:txBody>
      </p:sp>
      <p:sp>
        <p:nvSpPr>
          <p:cNvPr id="15430" name="Text Box 72"/>
          <p:cNvSpPr txBox="1">
            <a:spLocks noChangeArrowheads="1"/>
          </p:cNvSpPr>
          <p:nvPr/>
        </p:nvSpPr>
        <p:spPr bwMode="auto">
          <a:xfrm>
            <a:off x="251520" y="2708920"/>
            <a:ext cx="886389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006600"/>
                </a:solidFill>
              </a:rPr>
              <a:t>COSTOS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15431" name="Text Box 73"/>
          <p:cNvSpPr txBox="1">
            <a:spLocks noChangeArrowheads="1"/>
          </p:cNvSpPr>
          <p:nvPr/>
        </p:nvSpPr>
        <p:spPr bwMode="auto">
          <a:xfrm>
            <a:off x="323528" y="4077072"/>
            <a:ext cx="953587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rgbClr val="FF3300"/>
                </a:solidFill>
              </a:rPr>
              <a:t>RIESGOS</a:t>
            </a:r>
            <a:endParaRPr lang="es-ES" b="1" dirty="0">
              <a:solidFill>
                <a:srgbClr val="FF3300"/>
              </a:solidFill>
            </a:endParaRPr>
          </a:p>
        </p:txBody>
      </p:sp>
      <p:sp>
        <p:nvSpPr>
          <p:cNvPr id="15432" name="Text Box 74"/>
          <p:cNvSpPr txBox="1">
            <a:spLocks noChangeArrowheads="1"/>
          </p:cNvSpPr>
          <p:nvPr/>
        </p:nvSpPr>
        <p:spPr bwMode="auto">
          <a:xfrm>
            <a:off x="323528" y="5445224"/>
            <a:ext cx="1408840" cy="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pPr defTabSz="507939"/>
            <a:r>
              <a:rPr lang="es-MX" b="1" dirty="0">
                <a:solidFill>
                  <a:schemeClr val="accent2"/>
                </a:solidFill>
              </a:rPr>
              <a:t>TRANSPORTE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15433" name="Text Box 75"/>
          <p:cNvSpPr txBox="1">
            <a:spLocks noChangeArrowheads="1"/>
          </p:cNvSpPr>
          <p:nvPr/>
        </p:nvSpPr>
        <p:spPr bwMode="auto">
          <a:xfrm>
            <a:off x="5343071" y="5853339"/>
            <a:ext cx="3800929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defTabSz="507939"/>
            <a:r>
              <a:rPr lang="es-ES" sz="1300" b="1" dirty="0">
                <a:solidFill>
                  <a:schemeClr val="accent2"/>
                </a:solidFill>
              </a:rPr>
              <a:t>EL TRANSPORTE DEBE SER CONTRATADO POR    EL  VENDEDOR,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5434" name="Line 76"/>
          <p:cNvSpPr>
            <a:spLocks noChangeShapeType="1"/>
          </p:cNvSpPr>
          <p:nvPr/>
        </p:nvSpPr>
        <p:spPr bwMode="auto">
          <a:xfrm>
            <a:off x="4057196" y="1423081"/>
            <a:ext cx="0" cy="4886098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  <p:sp>
        <p:nvSpPr>
          <p:cNvPr id="15435" name="Line 77"/>
          <p:cNvSpPr>
            <a:spLocks noChangeShapeType="1"/>
          </p:cNvSpPr>
          <p:nvPr/>
        </p:nvSpPr>
        <p:spPr bwMode="auto">
          <a:xfrm>
            <a:off x="2411866" y="1423081"/>
            <a:ext cx="0" cy="3446009"/>
          </a:xfrm>
          <a:prstGeom prst="line">
            <a:avLst/>
          </a:prstGeom>
          <a:noFill/>
          <a:ln w="476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65306" tIns="32653" rIns="65306" bIns="32653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893</Words>
  <Application>Microsoft Office PowerPoint</Application>
  <PresentationFormat>Presentación en pantalla (4:3)</PresentationFormat>
  <Paragraphs>212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Negro</dc:creator>
  <cp:lastModifiedBy>Rodrigo Maison</cp:lastModifiedBy>
  <cp:revision>5</cp:revision>
  <dcterms:created xsi:type="dcterms:W3CDTF">2011-03-09T00:13:24Z</dcterms:created>
  <dcterms:modified xsi:type="dcterms:W3CDTF">2014-03-24T03:28:32Z</dcterms:modified>
</cp:coreProperties>
</file>