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2" r:id="rId12"/>
    <p:sldId id="269" r:id="rId13"/>
    <p:sldId id="271" r:id="rId14"/>
    <p:sldId id="270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3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0BC0-D5A1-46E4-87EA-C735F0B2B5B3}" type="datetimeFigureOut">
              <a:rPr lang="es-ES" smtClean="0"/>
              <a:pPr/>
              <a:t>23/03/2014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C424-E8DB-4B84-AD4B-01B73C5949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0BC0-D5A1-46E4-87EA-C735F0B2B5B3}" type="datetimeFigureOut">
              <a:rPr lang="es-ES" smtClean="0"/>
              <a:pPr/>
              <a:t>23/03/2014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C424-E8DB-4B84-AD4B-01B73C5949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0BC0-D5A1-46E4-87EA-C735F0B2B5B3}" type="datetimeFigureOut">
              <a:rPr lang="es-ES" smtClean="0"/>
              <a:pPr/>
              <a:t>23/03/2014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C424-E8DB-4B84-AD4B-01B73C5949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6974" y="274411"/>
            <a:ext cx="8230054" cy="585220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7C2F59-A994-446A-95CE-A1C57690D5D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0BC0-D5A1-46E4-87EA-C735F0B2B5B3}" type="datetimeFigureOut">
              <a:rPr lang="es-ES" smtClean="0"/>
              <a:pPr/>
              <a:t>23/03/2014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C424-E8DB-4B84-AD4B-01B73C5949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0BC0-D5A1-46E4-87EA-C735F0B2B5B3}" type="datetimeFigureOut">
              <a:rPr lang="es-ES" smtClean="0"/>
              <a:pPr/>
              <a:t>23/03/2014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C424-E8DB-4B84-AD4B-01B73C5949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0BC0-D5A1-46E4-87EA-C735F0B2B5B3}" type="datetimeFigureOut">
              <a:rPr lang="es-ES" smtClean="0"/>
              <a:pPr/>
              <a:t>23/03/2014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C424-E8DB-4B84-AD4B-01B73C5949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0BC0-D5A1-46E4-87EA-C735F0B2B5B3}" type="datetimeFigureOut">
              <a:rPr lang="es-ES" smtClean="0"/>
              <a:pPr/>
              <a:t>23/03/2014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C424-E8DB-4B84-AD4B-01B73C5949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0BC0-D5A1-46E4-87EA-C735F0B2B5B3}" type="datetimeFigureOut">
              <a:rPr lang="es-ES" smtClean="0"/>
              <a:pPr/>
              <a:t>23/03/2014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C424-E8DB-4B84-AD4B-01B73C5949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0BC0-D5A1-46E4-87EA-C735F0B2B5B3}" type="datetimeFigureOut">
              <a:rPr lang="es-ES" smtClean="0"/>
              <a:pPr/>
              <a:t>23/03/2014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C424-E8DB-4B84-AD4B-01B73C5949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0BC0-D5A1-46E4-87EA-C735F0B2B5B3}" type="datetimeFigureOut">
              <a:rPr lang="es-ES" smtClean="0"/>
              <a:pPr/>
              <a:t>23/03/2014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C424-E8DB-4B84-AD4B-01B73C5949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0BC0-D5A1-46E4-87EA-C735F0B2B5B3}" type="datetimeFigureOut">
              <a:rPr lang="es-ES" smtClean="0"/>
              <a:pPr/>
              <a:t>23/03/2014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C424-E8DB-4B84-AD4B-01B73C5949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F0BC0-D5A1-46E4-87EA-C735F0B2B5B3}" type="datetimeFigureOut">
              <a:rPr lang="es-ES" smtClean="0"/>
              <a:pPr/>
              <a:t>23/03/2014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2C424-E8DB-4B84-AD4B-01B73C5949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10697" y="137206"/>
            <a:ext cx="3771446" cy="112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defTabSz="507939">
              <a:defRPr/>
            </a:pPr>
            <a:r>
              <a:rPr lang="es-MX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EXW </a:t>
            </a:r>
            <a:r>
              <a:rPr lang="es-MX" sz="13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(... INDICANDO LUGAR ...)</a:t>
            </a:r>
            <a:endParaRPr lang="es-MX" sz="40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defTabSz="507939">
              <a:defRPr/>
            </a:pPr>
            <a:r>
              <a:rPr lang="es-MX" sz="27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 W</a:t>
            </a:r>
            <a:r>
              <a:rPr lang="es-MX" sz="27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orks</a:t>
            </a:r>
            <a:endParaRPr lang="es-ES" sz="27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AutoShape 11"/>
          <p:cNvSpPr>
            <a:spLocks noChangeArrowheads="1"/>
          </p:cNvSpPr>
          <p:nvPr/>
        </p:nvSpPr>
        <p:spPr bwMode="auto">
          <a:xfrm>
            <a:off x="373063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24" name="AutoShape 12"/>
          <p:cNvSpPr>
            <a:spLocks noChangeArrowheads="1"/>
          </p:cNvSpPr>
          <p:nvPr/>
        </p:nvSpPr>
        <p:spPr bwMode="auto">
          <a:xfrm>
            <a:off x="615723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25" name="AutoShape 16"/>
          <p:cNvSpPr>
            <a:spLocks noChangeArrowheads="1"/>
          </p:cNvSpPr>
          <p:nvPr/>
        </p:nvSpPr>
        <p:spPr bwMode="auto">
          <a:xfrm>
            <a:off x="860652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26" name="AutoShape 19"/>
          <p:cNvSpPr>
            <a:spLocks noChangeArrowheads="1"/>
          </p:cNvSpPr>
          <p:nvPr/>
        </p:nvSpPr>
        <p:spPr bwMode="auto">
          <a:xfrm>
            <a:off x="11044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27" name="AutoShape 22"/>
          <p:cNvSpPr>
            <a:spLocks noChangeArrowheads="1"/>
          </p:cNvSpPr>
          <p:nvPr/>
        </p:nvSpPr>
        <p:spPr bwMode="auto">
          <a:xfrm>
            <a:off x="1348241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28" name="AutoShape 25"/>
          <p:cNvSpPr>
            <a:spLocks noChangeArrowheads="1"/>
          </p:cNvSpPr>
          <p:nvPr/>
        </p:nvSpPr>
        <p:spPr bwMode="auto">
          <a:xfrm>
            <a:off x="1593170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29" name="AutoShape 28"/>
          <p:cNvSpPr>
            <a:spLocks noChangeArrowheads="1"/>
          </p:cNvSpPr>
          <p:nvPr/>
        </p:nvSpPr>
        <p:spPr bwMode="auto">
          <a:xfrm>
            <a:off x="183469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30" name="AutoShape 31"/>
          <p:cNvSpPr>
            <a:spLocks noChangeArrowheads="1"/>
          </p:cNvSpPr>
          <p:nvPr/>
        </p:nvSpPr>
        <p:spPr bwMode="auto">
          <a:xfrm>
            <a:off x="2079626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31" name="AutoShape 34"/>
          <p:cNvSpPr>
            <a:spLocks noChangeArrowheads="1"/>
          </p:cNvSpPr>
          <p:nvPr/>
        </p:nvSpPr>
        <p:spPr bwMode="auto">
          <a:xfrm>
            <a:off x="2323420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32" name="AutoShape 36"/>
          <p:cNvSpPr>
            <a:spLocks noChangeArrowheads="1"/>
          </p:cNvSpPr>
          <p:nvPr/>
        </p:nvSpPr>
        <p:spPr bwMode="auto">
          <a:xfrm>
            <a:off x="247196" y="3148920"/>
            <a:ext cx="214313" cy="434294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33" name="AutoShape 40"/>
          <p:cNvSpPr>
            <a:spLocks noChangeArrowheads="1"/>
          </p:cNvSpPr>
          <p:nvPr/>
        </p:nvSpPr>
        <p:spPr bwMode="auto">
          <a:xfrm>
            <a:off x="2568349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34" name="AutoShape 42"/>
          <p:cNvSpPr>
            <a:spLocks noChangeArrowheads="1"/>
          </p:cNvSpPr>
          <p:nvPr/>
        </p:nvSpPr>
        <p:spPr bwMode="auto">
          <a:xfrm>
            <a:off x="2774723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35" name="AutoShape 43"/>
          <p:cNvSpPr>
            <a:spLocks noChangeArrowheads="1"/>
          </p:cNvSpPr>
          <p:nvPr/>
        </p:nvSpPr>
        <p:spPr bwMode="auto">
          <a:xfrm>
            <a:off x="3019652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36" name="AutoShape 44"/>
          <p:cNvSpPr>
            <a:spLocks noChangeArrowheads="1"/>
          </p:cNvSpPr>
          <p:nvPr/>
        </p:nvSpPr>
        <p:spPr bwMode="auto">
          <a:xfrm>
            <a:off x="32634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37" name="AutoShape 45"/>
          <p:cNvSpPr>
            <a:spLocks noChangeArrowheads="1"/>
          </p:cNvSpPr>
          <p:nvPr/>
        </p:nvSpPr>
        <p:spPr bwMode="auto">
          <a:xfrm>
            <a:off x="3507241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38" name="AutoShape 46"/>
          <p:cNvSpPr>
            <a:spLocks noChangeArrowheads="1"/>
          </p:cNvSpPr>
          <p:nvPr/>
        </p:nvSpPr>
        <p:spPr bwMode="auto">
          <a:xfrm>
            <a:off x="3752170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39" name="AutoShape 47"/>
          <p:cNvSpPr>
            <a:spLocks noChangeArrowheads="1"/>
          </p:cNvSpPr>
          <p:nvPr/>
        </p:nvSpPr>
        <p:spPr bwMode="auto">
          <a:xfrm>
            <a:off x="399369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40" name="Text Box 51"/>
          <p:cNvSpPr txBox="1">
            <a:spLocks noChangeArrowheads="1"/>
          </p:cNvSpPr>
          <p:nvPr/>
        </p:nvSpPr>
        <p:spPr bwMode="auto">
          <a:xfrm>
            <a:off x="5608629" y="2897188"/>
            <a:ext cx="3317440" cy="1066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LOS     COSTOS      SE      TRANSFIEREN   DEL   </a:t>
            </a:r>
          </a:p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VENDEDOR      AL     COMPRADOR    CUANDO  </a:t>
            </a:r>
          </a:p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LAS       MERCADERIAS       SE        PONEN       A </a:t>
            </a:r>
          </a:p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DISPOSICIÓN   DEL    COMPRADOR    EN      EL </a:t>
            </a:r>
          </a:p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ESTABLECIMIENTO DEL VENDEDOR.</a:t>
            </a:r>
          </a:p>
        </p:txBody>
      </p:sp>
      <p:sp>
        <p:nvSpPr>
          <p:cNvPr id="5141" name="Line 53"/>
          <p:cNvSpPr>
            <a:spLocks noChangeShapeType="1"/>
          </p:cNvSpPr>
          <p:nvPr/>
        </p:nvSpPr>
        <p:spPr bwMode="auto">
          <a:xfrm>
            <a:off x="0" y="1268866"/>
            <a:ext cx="914400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  <p:sp>
        <p:nvSpPr>
          <p:cNvPr id="5142" name="AutoShape 54"/>
          <p:cNvSpPr>
            <a:spLocks noChangeArrowheads="1"/>
          </p:cNvSpPr>
          <p:nvPr/>
        </p:nvSpPr>
        <p:spPr bwMode="auto">
          <a:xfrm>
            <a:off x="4226152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43" name="AutoShape 55"/>
          <p:cNvSpPr>
            <a:spLocks noChangeArrowheads="1"/>
          </p:cNvSpPr>
          <p:nvPr/>
        </p:nvSpPr>
        <p:spPr bwMode="auto">
          <a:xfrm>
            <a:off x="44699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44" name="AutoShape 56"/>
          <p:cNvSpPr>
            <a:spLocks noChangeArrowheads="1"/>
          </p:cNvSpPr>
          <p:nvPr/>
        </p:nvSpPr>
        <p:spPr bwMode="auto">
          <a:xfrm>
            <a:off x="4714875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45" name="AutoShape 57"/>
          <p:cNvSpPr>
            <a:spLocks noChangeArrowheads="1"/>
          </p:cNvSpPr>
          <p:nvPr/>
        </p:nvSpPr>
        <p:spPr bwMode="auto">
          <a:xfrm>
            <a:off x="4956402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46" name="AutoShape 59"/>
          <p:cNvSpPr>
            <a:spLocks noChangeArrowheads="1"/>
          </p:cNvSpPr>
          <p:nvPr/>
        </p:nvSpPr>
        <p:spPr bwMode="auto">
          <a:xfrm>
            <a:off x="377599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47" name="AutoShape 60"/>
          <p:cNvSpPr>
            <a:spLocks noChangeArrowheads="1"/>
          </p:cNvSpPr>
          <p:nvPr/>
        </p:nvSpPr>
        <p:spPr bwMode="auto">
          <a:xfrm>
            <a:off x="620259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48" name="AutoShape 61"/>
          <p:cNvSpPr>
            <a:spLocks noChangeArrowheads="1"/>
          </p:cNvSpPr>
          <p:nvPr/>
        </p:nvSpPr>
        <p:spPr bwMode="auto">
          <a:xfrm>
            <a:off x="865188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49" name="AutoShape 62"/>
          <p:cNvSpPr>
            <a:spLocks noChangeArrowheads="1"/>
          </p:cNvSpPr>
          <p:nvPr/>
        </p:nvSpPr>
        <p:spPr bwMode="auto">
          <a:xfrm>
            <a:off x="11089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50" name="AutoShape 63"/>
          <p:cNvSpPr>
            <a:spLocks noChangeArrowheads="1"/>
          </p:cNvSpPr>
          <p:nvPr/>
        </p:nvSpPr>
        <p:spPr bwMode="auto">
          <a:xfrm>
            <a:off x="1352777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51" name="AutoShape 64"/>
          <p:cNvSpPr>
            <a:spLocks noChangeArrowheads="1"/>
          </p:cNvSpPr>
          <p:nvPr/>
        </p:nvSpPr>
        <p:spPr bwMode="auto">
          <a:xfrm>
            <a:off x="1597706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52" name="AutoShape 65"/>
          <p:cNvSpPr>
            <a:spLocks noChangeArrowheads="1"/>
          </p:cNvSpPr>
          <p:nvPr/>
        </p:nvSpPr>
        <p:spPr bwMode="auto">
          <a:xfrm>
            <a:off x="183923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53" name="AutoShape 66"/>
          <p:cNvSpPr>
            <a:spLocks noChangeArrowheads="1"/>
          </p:cNvSpPr>
          <p:nvPr/>
        </p:nvSpPr>
        <p:spPr bwMode="auto">
          <a:xfrm>
            <a:off x="2084161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54" name="AutoShape 67"/>
          <p:cNvSpPr>
            <a:spLocks noChangeArrowheads="1"/>
          </p:cNvSpPr>
          <p:nvPr/>
        </p:nvSpPr>
        <p:spPr bwMode="auto">
          <a:xfrm>
            <a:off x="2327956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55" name="AutoShape 68"/>
          <p:cNvSpPr>
            <a:spLocks noChangeArrowheads="1"/>
          </p:cNvSpPr>
          <p:nvPr/>
        </p:nvSpPr>
        <p:spPr bwMode="auto">
          <a:xfrm>
            <a:off x="251732" y="4485822"/>
            <a:ext cx="214313" cy="434295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56" name="AutoShape 69"/>
          <p:cNvSpPr>
            <a:spLocks noChangeArrowheads="1"/>
          </p:cNvSpPr>
          <p:nvPr/>
        </p:nvSpPr>
        <p:spPr bwMode="auto">
          <a:xfrm>
            <a:off x="2572885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57" name="AutoShape 70"/>
          <p:cNvSpPr>
            <a:spLocks noChangeArrowheads="1"/>
          </p:cNvSpPr>
          <p:nvPr/>
        </p:nvSpPr>
        <p:spPr bwMode="auto">
          <a:xfrm>
            <a:off x="2779259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58" name="AutoShape 71"/>
          <p:cNvSpPr>
            <a:spLocks noChangeArrowheads="1"/>
          </p:cNvSpPr>
          <p:nvPr/>
        </p:nvSpPr>
        <p:spPr bwMode="auto">
          <a:xfrm>
            <a:off x="3024188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59" name="AutoShape 72"/>
          <p:cNvSpPr>
            <a:spLocks noChangeArrowheads="1"/>
          </p:cNvSpPr>
          <p:nvPr/>
        </p:nvSpPr>
        <p:spPr bwMode="auto">
          <a:xfrm>
            <a:off x="32679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60" name="AutoShape 73"/>
          <p:cNvSpPr>
            <a:spLocks noChangeArrowheads="1"/>
          </p:cNvSpPr>
          <p:nvPr/>
        </p:nvSpPr>
        <p:spPr bwMode="auto">
          <a:xfrm>
            <a:off x="3511777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61" name="AutoShape 74"/>
          <p:cNvSpPr>
            <a:spLocks noChangeArrowheads="1"/>
          </p:cNvSpPr>
          <p:nvPr/>
        </p:nvSpPr>
        <p:spPr bwMode="auto">
          <a:xfrm>
            <a:off x="3756706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62" name="AutoShape 75"/>
          <p:cNvSpPr>
            <a:spLocks noChangeArrowheads="1"/>
          </p:cNvSpPr>
          <p:nvPr/>
        </p:nvSpPr>
        <p:spPr bwMode="auto">
          <a:xfrm>
            <a:off x="399823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63" name="AutoShape 76"/>
          <p:cNvSpPr>
            <a:spLocks noChangeArrowheads="1"/>
          </p:cNvSpPr>
          <p:nvPr/>
        </p:nvSpPr>
        <p:spPr bwMode="auto">
          <a:xfrm>
            <a:off x="4230688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64" name="AutoShape 77"/>
          <p:cNvSpPr>
            <a:spLocks noChangeArrowheads="1"/>
          </p:cNvSpPr>
          <p:nvPr/>
        </p:nvSpPr>
        <p:spPr bwMode="auto">
          <a:xfrm>
            <a:off x="44744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65" name="AutoShape 78"/>
          <p:cNvSpPr>
            <a:spLocks noChangeArrowheads="1"/>
          </p:cNvSpPr>
          <p:nvPr/>
        </p:nvSpPr>
        <p:spPr bwMode="auto">
          <a:xfrm>
            <a:off x="4719411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66" name="AutoShape 79"/>
          <p:cNvSpPr>
            <a:spLocks noChangeArrowheads="1"/>
          </p:cNvSpPr>
          <p:nvPr/>
        </p:nvSpPr>
        <p:spPr bwMode="auto">
          <a:xfrm>
            <a:off x="4960938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67" name="Text Box 80"/>
          <p:cNvSpPr txBox="1">
            <a:spLocks noChangeArrowheads="1"/>
          </p:cNvSpPr>
          <p:nvPr/>
        </p:nvSpPr>
        <p:spPr bwMode="auto">
          <a:xfrm>
            <a:off x="5591687" y="4285116"/>
            <a:ext cx="3176695" cy="1066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algn="just" defTabSz="507939"/>
            <a:r>
              <a:rPr lang="es-ES" sz="1300" b="1" dirty="0">
                <a:solidFill>
                  <a:srgbClr val="FF3300"/>
                </a:solidFill>
              </a:rPr>
              <a:t>LOS    RIESGOS    SE     TRANSFIEREN     DEL</a:t>
            </a:r>
          </a:p>
          <a:p>
            <a:pPr algn="just" defTabSz="507939"/>
            <a:r>
              <a:rPr lang="es-ES" sz="1300" b="1" dirty="0">
                <a:solidFill>
                  <a:srgbClr val="FF3300"/>
                </a:solidFill>
              </a:rPr>
              <a:t>VENDEDOR  AL  COMPRADOR  CUANDO LAS</a:t>
            </a:r>
          </a:p>
          <a:p>
            <a:pPr algn="just" defTabSz="507939"/>
            <a:r>
              <a:rPr lang="es-ES" sz="1300" b="1" dirty="0">
                <a:solidFill>
                  <a:srgbClr val="FF3300"/>
                </a:solidFill>
              </a:rPr>
              <a:t>MERCADERIAS  SE  PONEN  A  DISPOSICIÓN</a:t>
            </a:r>
          </a:p>
          <a:p>
            <a:pPr algn="just" defTabSz="507939"/>
            <a:r>
              <a:rPr lang="es-ES" sz="1300" b="1" dirty="0">
                <a:solidFill>
                  <a:srgbClr val="FF3300"/>
                </a:solidFill>
              </a:rPr>
              <a:t>DEL COMPRADOR EN EL ESTABLECIMIENTO</a:t>
            </a:r>
          </a:p>
          <a:p>
            <a:pPr algn="just" defTabSz="507939"/>
            <a:r>
              <a:rPr lang="es-ES" sz="1300" b="1" dirty="0">
                <a:solidFill>
                  <a:srgbClr val="FF3300"/>
                </a:solidFill>
              </a:rPr>
              <a:t>DEL VENDEDOR.</a:t>
            </a:r>
          </a:p>
        </p:txBody>
      </p:sp>
      <p:sp>
        <p:nvSpPr>
          <p:cNvPr id="5168" name="AutoShape 81"/>
          <p:cNvSpPr>
            <a:spLocks noChangeArrowheads="1"/>
          </p:cNvSpPr>
          <p:nvPr/>
        </p:nvSpPr>
        <p:spPr bwMode="auto">
          <a:xfrm>
            <a:off x="373063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69" name="AutoShape 82"/>
          <p:cNvSpPr>
            <a:spLocks noChangeArrowheads="1"/>
          </p:cNvSpPr>
          <p:nvPr/>
        </p:nvSpPr>
        <p:spPr bwMode="auto">
          <a:xfrm>
            <a:off x="615723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70" name="AutoShape 83"/>
          <p:cNvSpPr>
            <a:spLocks noChangeArrowheads="1"/>
          </p:cNvSpPr>
          <p:nvPr/>
        </p:nvSpPr>
        <p:spPr bwMode="auto">
          <a:xfrm>
            <a:off x="860652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71" name="AutoShape 84"/>
          <p:cNvSpPr>
            <a:spLocks noChangeArrowheads="1"/>
          </p:cNvSpPr>
          <p:nvPr/>
        </p:nvSpPr>
        <p:spPr bwMode="auto">
          <a:xfrm>
            <a:off x="11044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72" name="AutoShape 85"/>
          <p:cNvSpPr>
            <a:spLocks noChangeArrowheads="1"/>
          </p:cNvSpPr>
          <p:nvPr/>
        </p:nvSpPr>
        <p:spPr bwMode="auto">
          <a:xfrm>
            <a:off x="1348241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73" name="AutoShape 86"/>
          <p:cNvSpPr>
            <a:spLocks noChangeArrowheads="1"/>
          </p:cNvSpPr>
          <p:nvPr/>
        </p:nvSpPr>
        <p:spPr bwMode="auto">
          <a:xfrm>
            <a:off x="1593170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74" name="AutoShape 87"/>
          <p:cNvSpPr>
            <a:spLocks noChangeArrowheads="1"/>
          </p:cNvSpPr>
          <p:nvPr/>
        </p:nvSpPr>
        <p:spPr bwMode="auto">
          <a:xfrm>
            <a:off x="183469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75" name="AutoShape 88"/>
          <p:cNvSpPr>
            <a:spLocks noChangeArrowheads="1"/>
          </p:cNvSpPr>
          <p:nvPr/>
        </p:nvSpPr>
        <p:spPr bwMode="auto">
          <a:xfrm>
            <a:off x="2079626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76" name="AutoShape 89"/>
          <p:cNvSpPr>
            <a:spLocks noChangeArrowheads="1"/>
          </p:cNvSpPr>
          <p:nvPr/>
        </p:nvSpPr>
        <p:spPr bwMode="auto">
          <a:xfrm>
            <a:off x="2323420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77" name="AutoShape 90"/>
          <p:cNvSpPr>
            <a:spLocks noChangeArrowheads="1"/>
          </p:cNvSpPr>
          <p:nvPr/>
        </p:nvSpPr>
        <p:spPr bwMode="auto">
          <a:xfrm>
            <a:off x="247196" y="5874884"/>
            <a:ext cx="214313" cy="434294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78" name="AutoShape 91"/>
          <p:cNvSpPr>
            <a:spLocks noChangeArrowheads="1"/>
          </p:cNvSpPr>
          <p:nvPr/>
        </p:nvSpPr>
        <p:spPr bwMode="auto">
          <a:xfrm>
            <a:off x="2568349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79" name="AutoShape 92"/>
          <p:cNvSpPr>
            <a:spLocks noChangeArrowheads="1"/>
          </p:cNvSpPr>
          <p:nvPr/>
        </p:nvSpPr>
        <p:spPr bwMode="auto">
          <a:xfrm>
            <a:off x="2774723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80" name="AutoShape 93"/>
          <p:cNvSpPr>
            <a:spLocks noChangeArrowheads="1"/>
          </p:cNvSpPr>
          <p:nvPr/>
        </p:nvSpPr>
        <p:spPr bwMode="auto">
          <a:xfrm>
            <a:off x="3019652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81" name="AutoShape 94"/>
          <p:cNvSpPr>
            <a:spLocks noChangeArrowheads="1"/>
          </p:cNvSpPr>
          <p:nvPr/>
        </p:nvSpPr>
        <p:spPr bwMode="auto">
          <a:xfrm>
            <a:off x="32634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82" name="AutoShape 95"/>
          <p:cNvSpPr>
            <a:spLocks noChangeArrowheads="1"/>
          </p:cNvSpPr>
          <p:nvPr/>
        </p:nvSpPr>
        <p:spPr bwMode="auto">
          <a:xfrm>
            <a:off x="3507241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83" name="AutoShape 96"/>
          <p:cNvSpPr>
            <a:spLocks noChangeArrowheads="1"/>
          </p:cNvSpPr>
          <p:nvPr/>
        </p:nvSpPr>
        <p:spPr bwMode="auto">
          <a:xfrm>
            <a:off x="3752170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84" name="AutoShape 97"/>
          <p:cNvSpPr>
            <a:spLocks noChangeArrowheads="1"/>
          </p:cNvSpPr>
          <p:nvPr/>
        </p:nvSpPr>
        <p:spPr bwMode="auto">
          <a:xfrm>
            <a:off x="399369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85" name="AutoShape 98"/>
          <p:cNvSpPr>
            <a:spLocks noChangeArrowheads="1"/>
          </p:cNvSpPr>
          <p:nvPr/>
        </p:nvSpPr>
        <p:spPr bwMode="auto">
          <a:xfrm>
            <a:off x="4226152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86" name="AutoShape 99"/>
          <p:cNvSpPr>
            <a:spLocks noChangeArrowheads="1"/>
          </p:cNvSpPr>
          <p:nvPr/>
        </p:nvSpPr>
        <p:spPr bwMode="auto">
          <a:xfrm>
            <a:off x="44699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87" name="AutoShape 100"/>
          <p:cNvSpPr>
            <a:spLocks noChangeArrowheads="1"/>
          </p:cNvSpPr>
          <p:nvPr/>
        </p:nvSpPr>
        <p:spPr bwMode="auto">
          <a:xfrm>
            <a:off x="4714875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88" name="AutoShape 101"/>
          <p:cNvSpPr>
            <a:spLocks noChangeArrowheads="1"/>
          </p:cNvSpPr>
          <p:nvPr/>
        </p:nvSpPr>
        <p:spPr bwMode="auto">
          <a:xfrm>
            <a:off x="4956402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5189" name="Text Box 102"/>
          <p:cNvSpPr txBox="1">
            <a:spLocks noChangeArrowheads="1"/>
          </p:cNvSpPr>
          <p:nvPr/>
        </p:nvSpPr>
        <p:spPr bwMode="auto">
          <a:xfrm>
            <a:off x="251520" y="2708920"/>
            <a:ext cx="886389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>
                <a:solidFill>
                  <a:srgbClr val="006600"/>
                </a:solidFill>
              </a:rPr>
              <a:t>COSTOS</a:t>
            </a:r>
            <a:endParaRPr lang="es-ES" b="1" dirty="0">
              <a:solidFill>
                <a:srgbClr val="006600"/>
              </a:solidFill>
            </a:endParaRPr>
          </a:p>
        </p:txBody>
      </p:sp>
      <p:sp>
        <p:nvSpPr>
          <p:cNvPr id="5190" name="Text Box 103"/>
          <p:cNvSpPr txBox="1">
            <a:spLocks noChangeArrowheads="1"/>
          </p:cNvSpPr>
          <p:nvPr/>
        </p:nvSpPr>
        <p:spPr bwMode="auto">
          <a:xfrm>
            <a:off x="251520" y="4077072"/>
            <a:ext cx="953587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>
                <a:solidFill>
                  <a:srgbClr val="FF3300"/>
                </a:solidFill>
              </a:rPr>
              <a:t>RIESGOS</a:t>
            </a:r>
            <a:endParaRPr lang="es-ES" b="1" dirty="0">
              <a:solidFill>
                <a:srgbClr val="FF3300"/>
              </a:solidFill>
            </a:endParaRPr>
          </a:p>
        </p:txBody>
      </p:sp>
      <p:sp>
        <p:nvSpPr>
          <p:cNvPr id="5191" name="Text Box 104"/>
          <p:cNvSpPr txBox="1">
            <a:spLocks noChangeArrowheads="1"/>
          </p:cNvSpPr>
          <p:nvPr/>
        </p:nvSpPr>
        <p:spPr bwMode="auto">
          <a:xfrm>
            <a:off x="251520" y="5445224"/>
            <a:ext cx="1408840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>
                <a:solidFill>
                  <a:schemeClr val="accent2"/>
                </a:solidFill>
              </a:rPr>
              <a:t>TRANSPORTE</a:t>
            </a:r>
            <a:endParaRPr lang="es-ES" b="1" dirty="0">
              <a:solidFill>
                <a:schemeClr val="accent2"/>
              </a:solidFill>
            </a:endParaRPr>
          </a:p>
        </p:txBody>
      </p:sp>
      <p:sp>
        <p:nvSpPr>
          <p:cNvPr id="5192" name="Text Box 106"/>
          <p:cNvSpPr txBox="1">
            <a:spLocks noChangeArrowheads="1"/>
          </p:cNvSpPr>
          <p:nvPr/>
        </p:nvSpPr>
        <p:spPr bwMode="auto">
          <a:xfrm>
            <a:off x="5343072" y="5913438"/>
            <a:ext cx="3171117" cy="1096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ES" sz="1300" b="1" dirty="0">
                <a:solidFill>
                  <a:schemeClr val="accent2"/>
                </a:solidFill>
              </a:rPr>
              <a:t>EL   TRANSPORTE   DEBE  SER  CONTRATADO</a:t>
            </a:r>
          </a:p>
          <a:p>
            <a:pPr defTabSz="507939"/>
            <a:r>
              <a:rPr lang="es-ES" sz="1300" b="1" dirty="0">
                <a:solidFill>
                  <a:schemeClr val="accent2"/>
                </a:solidFill>
              </a:rPr>
              <a:t>POR   EL COMPRADOR.</a:t>
            </a:r>
            <a:r>
              <a:rPr lang="es-ES" b="1" dirty="0">
                <a:solidFill>
                  <a:schemeClr val="accent2"/>
                </a:solidFill>
              </a:rPr>
              <a:t>   </a:t>
            </a:r>
          </a:p>
          <a:p>
            <a:pPr defTabSz="507939"/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pic>
        <p:nvPicPr>
          <p:cNvPr id="5193" name="Picture 113" descr="PROCESO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1732" y="1553483"/>
            <a:ext cx="5143500" cy="1186089"/>
          </a:xfrm>
          <a:noFill/>
        </p:spPr>
      </p:pic>
      <p:sp>
        <p:nvSpPr>
          <p:cNvPr id="5194" name="Line 115"/>
          <p:cNvSpPr>
            <a:spLocks noChangeShapeType="1"/>
          </p:cNvSpPr>
          <p:nvPr/>
        </p:nvSpPr>
        <p:spPr bwMode="auto">
          <a:xfrm>
            <a:off x="755576" y="1628800"/>
            <a:ext cx="0" cy="4886098"/>
          </a:xfrm>
          <a:prstGeom prst="line">
            <a:avLst/>
          </a:prstGeom>
          <a:noFill/>
          <a:ln w="476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PROCES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2367" y="1071563"/>
            <a:ext cx="5657169" cy="917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AutoShape 5"/>
          <p:cNvSpPr>
            <a:spLocks noChangeArrowheads="1"/>
          </p:cNvSpPr>
          <p:nvPr/>
        </p:nvSpPr>
        <p:spPr bwMode="auto">
          <a:xfrm>
            <a:off x="1505857" y="2313214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388" name="AutoShape 6"/>
          <p:cNvSpPr>
            <a:spLocks noChangeArrowheads="1"/>
          </p:cNvSpPr>
          <p:nvPr/>
        </p:nvSpPr>
        <p:spPr bwMode="auto">
          <a:xfrm>
            <a:off x="1748518" y="2313214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389" name="AutoShape 7"/>
          <p:cNvSpPr>
            <a:spLocks noChangeArrowheads="1"/>
          </p:cNvSpPr>
          <p:nvPr/>
        </p:nvSpPr>
        <p:spPr bwMode="auto">
          <a:xfrm>
            <a:off x="1993447" y="2313214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390" name="AutoShape 8"/>
          <p:cNvSpPr>
            <a:spLocks noChangeArrowheads="1"/>
          </p:cNvSpPr>
          <p:nvPr/>
        </p:nvSpPr>
        <p:spPr bwMode="auto">
          <a:xfrm>
            <a:off x="2237241" y="2313214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391" name="AutoShape 9"/>
          <p:cNvSpPr>
            <a:spLocks noChangeArrowheads="1"/>
          </p:cNvSpPr>
          <p:nvPr/>
        </p:nvSpPr>
        <p:spPr bwMode="auto">
          <a:xfrm>
            <a:off x="2481036" y="2313214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392" name="AutoShape 10"/>
          <p:cNvSpPr>
            <a:spLocks noChangeArrowheads="1"/>
          </p:cNvSpPr>
          <p:nvPr/>
        </p:nvSpPr>
        <p:spPr bwMode="auto">
          <a:xfrm>
            <a:off x="2725964" y="2313214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393" name="AutoShape 11"/>
          <p:cNvSpPr>
            <a:spLocks noChangeArrowheads="1"/>
          </p:cNvSpPr>
          <p:nvPr/>
        </p:nvSpPr>
        <p:spPr bwMode="auto">
          <a:xfrm>
            <a:off x="2967491" y="2313214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394" name="AutoShape 12"/>
          <p:cNvSpPr>
            <a:spLocks noChangeArrowheads="1"/>
          </p:cNvSpPr>
          <p:nvPr/>
        </p:nvSpPr>
        <p:spPr bwMode="auto">
          <a:xfrm>
            <a:off x="3212420" y="2313214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395" name="AutoShape 13"/>
          <p:cNvSpPr>
            <a:spLocks noChangeArrowheads="1"/>
          </p:cNvSpPr>
          <p:nvPr/>
        </p:nvSpPr>
        <p:spPr bwMode="auto">
          <a:xfrm>
            <a:off x="3456215" y="2313214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396" name="AutoShape 14"/>
          <p:cNvSpPr>
            <a:spLocks noChangeArrowheads="1"/>
          </p:cNvSpPr>
          <p:nvPr/>
        </p:nvSpPr>
        <p:spPr bwMode="auto">
          <a:xfrm>
            <a:off x="1379991" y="2313214"/>
            <a:ext cx="181429" cy="227920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397" name="AutoShape 15"/>
          <p:cNvSpPr>
            <a:spLocks noChangeArrowheads="1"/>
          </p:cNvSpPr>
          <p:nvPr/>
        </p:nvSpPr>
        <p:spPr bwMode="auto">
          <a:xfrm>
            <a:off x="3701143" y="2313214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398" name="AutoShape 16"/>
          <p:cNvSpPr>
            <a:spLocks noChangeArrowheads="1"/>
          </p:cNvSpPr>
          <p:nvPr/>
        </p:nvSpPr>
        <p:spPr bwMode="auto">
          <a:xfrm>
            <a:off x="3907518" y="2313214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399" name="AutoShape 17"/>
          <p:cNvSpPr>
            <a:spLocks noChangeArrowheads="1"/>
          </p:cNvSpPr>
          <p:nvPr/>
        </p:nvSpPr>
        <p:spPr bwMode="auto">
          <a:xfrm>
            <a:off x="4152447" y="2313214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00" name="AutoShape 18"/>
          <p:cNvSpPr>
            <a:spLocks noChangeArrowheads="1"/>
          </p:cNvSpPr>
          <p:nvPr/>
        </p:nvSpPr>
        <p:spPr bwMode="auto">
          <a:xfrm>
            <a:off x="4396241" y="2313214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01" name="AutoShape 19"/>
          <p:cNvSpPr>
            <a:spLocks noChangeArrowheads="1"/>
          </p:cNvSpPr>
          <p:nvPr/>
        </p:nvSpPr>
        <p:spPr bwMode="auto">
          <a:xfrm>
            <a:off x="4640036" y="2313214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02" name="AutoShape 20"/>
          <p:cNvSpPr>
            <a:spLocks noChangeArrowheads="1"/>
          </p:cNvSpPr>
          <p:nvPr/>
        </p:nvSpPr>
        <p:spPr bwMode="auto">
          <a:xfrm>
            <a:off x="4884964" y="2313214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03" name="AutoShape 21"/>
          <p:cNvSpPr>
            <a:spLocks noChangeArrowheads="1"/>
          </p:cNvSpPr>
          <p:nvPr/>
        </p:nvSpPr>
        <p:spPr bwMode="auto">
          <a:xfrm>
            <a:off x="5126491" y="2313214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04" name="AutoShape 22"/>
          <p:cNvSpPr>
            <a:spLocks noChangeArrowheads="1"/>
          </p:cNvSpPr>
          <p:nvPr/>
        </p:nvSpPr>
        <p:spPr bwMode="auto">
          <a:xfrm>
            <a:off x="5358947" y="2313214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05" name="AutoShape 23"/>
          <p:cNvSpPr>
            <a:spLocks noChangeArrowheads="1"/>
          </p:cNvSpPr>
          <p:nvPr/>
        </p:nvSpPr>
        <p:spPr bwMode="auto">
          <a:xfrm>
            <a:off x="5602741" y="2313214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06" name="AutoShape 24"/>
          <p:cNvSpPr>
            <a:spLocks noChangeArrowheads="1"/>
          </p:cNvSpPr>
          <p:nvPr/>
        </p:nvSpPr>
        <p:spPr bwMode="auto">
          <a:xfrm>
            <a:off x="5847670" y="2313214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07" name="AutoShape 25"/>
          <p:cNvSpPr>
            <a:spLocks noChangeArrowheads="1"/>
          </p:cNvSpPr>
          <p:nvPr/>
        </p:nvSpPr>
        <p:spPr bwMode="auto">
          <a:xfrm>
            <a:off x="6089197" y="2313214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08" name="AutoShape 26"/>
          <p:cNvSpPr>
            <a:spLocks noChangeArrowheads="1"/>
          </p:cNvSpPr>
          <p:nvPr/>
        </p:nvSpPr>
        <p:spPr bwMode="auto">
          <a:xfrm>
            <a:off x="1510393" y="2541135"/>
            <a:ext cx="282349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09" name="AutoShape 27"/>
          <p:cNvSpPr>
            <a:spLocks noChangeArrowheads="1"/>
          </p:cNvSpPr>
          <p:nvPr/>
        </p:nvSpPr>
        <p:spPr bwMode="auto">
          <a:xfrm>
            <a:off x="1753054" y="2541135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10" name="AutoShape 28"/>
          <p:cNvSpPr>
            <a:spLocks noChangeArrowheads="1"/>
          </p:cNvSpPr>
          <p:nvPr/>
        </p:nvSpPr>
        <p:spPr bwMode="auto">
          <a:xfrm>
            <a:off x="1997983" y="2541135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11" name="AutoShape 29"/>
          <p:cNvSpPr>
            <a:spLocks noChangeArrowheads="1"/>
          </p:cNvSpPr>
          <p:nvPr/>
        </p:nvSpPr>
        <p:spPr bwMode="auto">
          <a:xfrm>
            <a:off x="2241777" y="2541135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12" name="AutoShape 30"/>
          <p:cNvSpPr>
            <a:spLocks noChangeArrowheads="1"/>
          </p:cNvSpPr>
          <p:nvPr/>
        </p:nvSpPr>
        <p:spPr bwMode="auto">
          <a:xfrm>
            <a:off x="2485572" y="2541135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13" name="AutoShape 31"/>
          <p:cNvSpPr>
            <a:spLocks noChangeArrowheads="1"/>
          </p:cNvSpPr>
          <p:nvPr/>
        </p:nvSpPr>
        <p:spPr bwMode="auto">
          <a:xfrm>
            <a:off x="2730500" y="2541135"/>
            <a:ext cx="282349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14" name="AutoShape 32"/>
          <p:cNvSpPr>
            <a:spLocks noChangeArrowheads="1"/>
          </p:cNvSpPr>
          <p:nvPr/>
        </p:nvSpPr>
        <p:spPr bwMode="auto">
          <a:xfrm>
            <a:off x="2972027" y="2541135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15" name="AutoShape 33"/>
          <p:cNvSpPr>
            <a:spLocks noChangeArrowheads="1"/>
          </p:cNvSpPr>
          <p:nvPr/>
        </p:nvSpPr>
        <p:spPr bwMode="auto">
          <a:xfrm>
            <a:off x="3216956" y="2541135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16" name="AutoShape 34"/>
          <p:cNvSpPr>
            <a:spLocks noChangeArrowheads="1"/>
          </p:cNvSpPr>
          <p:nvPr/>
        </p:nvSpPr>
        <p:spPr bwMode="auto">
          <a:xfrm>
            <a:off x="3460751" y="2541135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17" name="AutoShape 35"/>
          <p:cNvSpPr>
            <a:spLocks noChangeArrowheads="1"/>
          </p:cNvSpPr>
          <p:nvPr/>
        </p:nvSpPr>
        <p:spPr bwMode="auto">
          <a:xfrm>
            <a:off x="1384527" y="2541135"/>
            <a:ext cx="181429" cy="227919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18" name="AutoShape 36"/>
          <p:cNvSpPr>
            <a:spLocks noChangeArrowheads="1"/>
          </p:cNvSpPr>
          <p:nvPr/>
        </p:nvSpPr>
        <p:spPr bwMode="auto">
          <a:xfrm>
            <a:off x="3705678" y="2541135"/>
            <a:ext cx="282349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19" name="AutoShape 37"/>
          <p:cNvSpPr>
            <a:spLocks noChangeArrowheads="1"/>
          </p:cNvSpPr>
          <p:nvPr/>
        </p:nvSpPr>
        <p:spPr bwMode="auto">
          <a:xfrm>
            <a:off x="3912054" y="2541135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20" name="AutoShape 38"/>
          <p:cNvSpPr>
            <a:spLocks noChangeArrowheads="1"/>
          </p:cNvSpPr>
          <p:nvPr/>
        </p:nvSpPr>
        <p:spPr bwMode="auto">
          <a:xfrm>
            <a:off x="4156983" y="2541135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21" name="AutoShape 39"/>
          <p:cNvSpPr>
            <a:spLocks noChangeArrowheads="1"/>
          </p:cNvSpPr>
          <p:nvPr/>
        </p:nvSpPr>
        <p:spPr bwMode="auto">
          <a:xfrm>
            <a:off x="4400777" y="2541135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22" name="AutoShape 40"/>
          <p:cNvSpPr>
            <a:spLocks noChangeArrowheads="1"/>
          </p:cNvSpPr>
          <p:nvPr/>
        </p:nvSpPr>
        <p:spPr bwMode="auto">
          <a:xfrm>
            <a:off x="4644572" y="2541135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23" name="AutoShape 41"/>
          <p:cNvSpPr>
            <a:spLocks noChangeArrowheads="1"/>
          </p:cNvSpPr>
          <p:nvPr/>
        </p:nvSpPr>
        <p:spPr bwMode="auto">
          <a:xfrm>
            <a:off x="4889500" y="2541135"/>
            <a:ext cx="282349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24" name="AutoShape 42"/>
          <p:cNvSpPr>
            <a:spLocks noChangeArrowheads="1"/>
          </p:cNvSpPr>
          <p:nvPr/>
        </p:nvSpPr>
        <p:spPr bwMode="auto">
          <a:xfrm>
            <a:off x="5131027" y="2541135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25" name="AutoShape 43"/>
          <p:cNvSpPr>
            <a:spLocks noChangeArrowheads="1"/>
          </p:cNvSpPr>
          <p:nvPr/>
        </p:nvSpPr>
        <p:spPr bwMode="auto">
          <a:xfrm>
            <a:off x="5363483" y="2541135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26" name="AutoShape 44"/>
          <p:cNvSpPr>
            <a:spLocks noChangeArrowheads="1"/>
          </p:cNvSpPr>
          <p:nvPr/>
        </p:nvSpPr>
        <p:spPr bwMode="auto">
          <a:xfrm>
            <a:off x="5607277" y="2541135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27" name="AutoShape 45"/>
          <p:cNvSpPr>
            <a:spLocks noChangeArrowheads="1"/>
          </p:cNvSpPr>
          <p:nvPr/>
        </p:nvSpPr>
        <p:spPr bwMode="auto">
          <a:xfrm>
            <a:off x="5852206" y="2541135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28" name="AutoShape 46"/>
          <p:cNvSpPr>
            <a:spLocks noChangeArrowheads="1"/>
          </p:cNvSpPr>
          <p:nvPr/>
        </p:nvSpPr>
        <p:spPr bwMode="auto">
          <a:xfrm>
            <a:off x="6093733" y="2541135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29" name="AutoShape 47"/>
          <p:cNvSpPr>
            <a:spLocks noChangeArrowheads="1"/>
          </p:cNvSpPr>
          <p:nvPr/>
        </p:nvSpPr>
        <p:spPr bwMode="auto">
          <a:xfrm>
            <a:off x="1510393" y="2798536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30" name="AutoShape 48"/>
          <p:cNvSpPr>
            <a:spLocks noChangeArrowheads="1"/>
          </p:cNvSpPr>
          <p:nvPr/>
        </p:nvSpPr>
        <p:spPr bwMode="auto">
          <a:xfrm>
            <a:off x="1753054" y="2798536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31" name="AutoShape 49"/>
          <p:cNvSpPr>
            <a:spLocks noChangeArrowheads="1"/>
          </p:cNvSpPr>
          <p:nvPr/>
        </p:nvSpPr>
        <p:spPr bwMode="auto">
          <a:xfrm>
            <a:off x="1997983" y="2798536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32" name="AutoShape 50"/>
          <p:cNvSpPr>
            <a:spLocks noChangeArrowheads="1"/>
          </p:cNvSpPr>
          <p:nvPr/>
        </p:nvSpPr>
        <p:spPr bwMode="auto">
          <a:xfrm>
            <a:off x="2241777" y="279853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33" name="AutoShape 51"/>
          <p:cNvSpPr>
            <a:spLocks noChangeArrowheads="1"/>
          </p:cNvSpPr>
          <p:nvPr/>
        </p:nvSpPr>
        <p:spPr bwMode="auto">
          <a:xfrm>
            <a:off x="2485572" y="279853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34" name="AutoShape 52"/>
          <p:cNvSpPr>
            <a:spLocks noChangeArrowheads="1"/>
          </p:cNvSpPr>
          <p:nvPr/>
        </p:nvSpPr>
        <p:spPr bwMode="auto">
          <a:xfrm>
            <a:off x="2730500" y="2798536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35" name="AutoShape 53"/>
          <p:cNvSpPr>
            <a:spLocks noChangeArrowheads="1"/>
          </p:cNvSpPr>
          <p:nvPr/>
        </p:nvSpPr>
        <p:spPr bwMode="auto">
          <a:xfrm>
            <a:off x="2972027" y="279853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36" name="AutoShape 54"/>
          <p:cNvSpPr>
            <a:spLocks noChangeArrowheads="1"/>
          </p:cNvSpPr>
          <p:nvPr/>
        </p:nvSpPr>
        <p:spPr bwMode="auto">
          <a:xfrm>
            <a:off x="3216956" y="2798536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37" name="AutoShape 55"/>
          <p:cNvSpPr>
            <a:spLocks noChangeArrowheads="1"/>
          </p:cNvSpPr>
          <p:nvPr/>
        </p:nvSpPr>
        <p:spPr bwMode="auto">
          <a:xfrm>
            <a:off x="3460751" y="279853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38" name="AutoShape 56"/>
          <p:cNvSpPr>
            <a:spLocks noChangeArrowheads="1"/>
          </p:cNvSpPr>
          <p:nvPr/>
        </p:nvSpPr>
        <p:spPr bwMode="auto">
          <a:xfrm>
            <a:off x="1384527" y="2798536"/>
            <a:ext cx="181429" cy="227920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39" name="AutoShape 57"/>
          <p:cNvSpPr>
            <a:spLocks noChangeArrowheads="1"/>
          </p:cNvSpPr>
          <p:nvPr/>
        </p:nvSpPr>
        <p:spPr bwMode="auto">
          <a:xfrm>
            <a:off x="3705678" y="2798536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40" name="AutoShape 58"/>
          <p:cNvSpPr>
            <a:spLocks noChangeArrowheads="1"/>
          </p:cNvSpPr>
          <p:nvPr/>
        </p:nvSpPr>
        <p:spPr bwMode="auto">
          <a:xfrm>
            <a:off x="3912054" y="2798536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41" name="AutoShape 59"/>
          <p:cNvSpPr>
            <a:spLocks noChangeArrowheads="1"/>
          </p:cNvSpPr>
          <p:nvPr/>
        </p:nvSpPr>
        <p:spPr bwMode="auto">
          <a:xfrm>
            <a:off x="4156983" y="2798536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42" name="AutoShape 60"/>
          <p:cNvSpPr>
            <a:spLocks noChangeArrowheads="1"/>
          </p:cNvSpPr>
          <p:nvPr/>
        </p:nvSpPr>
        <p:spPr bwMode="auto">
          <a:xfrm>
            <a:off x="4400777" y="279853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43" name="AutoShape 61"/>
          <p:cNvSpPr>
            <a:spLocks noChangeArrowheads="1"/>
          </p:cNvSpPr>
          <p:nvPr/>
        </p:nvSpPr>
        <p:spPr bwMode="auto">
          <a:xfrm>
            <a:off x="4644572" y="279853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44" name="AutoShape 62"/>
          <p:cNvSpPr>
            <a:spLocks noChangeArrowheads="1"/>
          </p:cNvSpPr>
          <p:nvPr/>
        </p:nvSpPr>
        <p:spPr bwMode="auto">
          <a:xfrm>
            <a:off x="4889500" y="2798536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45" name="AutoShape 63"/>
          <p:cNvSpPr>
            <a:spLocks noChangeArrowheads="1"/>
          </p:cNvSpPr>
          <p:nvPr/>
        </p:nvSpPr>
        <p:spPr bwMode="auto">
          <a:xfrm>
            <a:off x="5131027" y="279853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46" name="AutoShape 64"/>
          <p:cNvSpPr>
            <a:spLocks noChangeArrowheads="1"/>
          </p:cNvSpPr>
          <p:nvPr/>
        </p:nvSpPr>
        <p:spPr bwMode="auto">
          <a:xfrm>
            <a:off x="5363483" y="279853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47" name="AutoShape 65"/>
          <p:cNvSpPr>
            <a:spLocks noChangeArrowheads="1"/>
          </p:cNvSpPr>
          <p:nvPr/>
        </p:nvSpPr>
        <p:spPr bwMode="auto">
          <a:xfrm>
            <a:off x="5607277" y="279853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48" name="AutoShape 66"/>
          <p:cNvSpPr>
            <a:spLocks noChangeArrowheads="1"/>
          </p:cNvSpPr>
          <p:nvPr/>
        </p:nvSpPr>
        <p:spPr bwMode="auto">
          <a:xfrm>
            <a:off x="5852206" y="2798536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49" name="AutoShape 67"/>
          <p:cNvSpPr>
            <a:spLocks noChangeArrowheads="1"/>
          </p:cNvSpPr>
          <p:nvPr/>
        </p:nvSpPr>
        <p:spPr bwMode="auto">
          <a:xfrm>
            <a:off x="6093733" y="279853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50" name="AutoShape 68"/>
          <p:cNvSpPr>
            <a:spLocks noChangeArrowheads="1"/>
          </p:cNvSpPr>
          <p:nvPr/>
        </p:nvSpPr>
        <p:spPr bwMode="auto">
          <a:xfrm>
            <a:off x="1510393" y="4303260"/>
            <a:ext cx="282349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51" name="AutoShape 69"/>
          <p:cNvSpPr>
            <a:spLocks noChangeArrowheads="1"/>
          </p:cNvSpPr>
          <p:nvPr/>
        </p:nvSpPr>
        <p:spPr bwMode="auto">
          <a:xfrm>
            <a:off x="1753054" y="4303260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52" name="AutoShape 70"/>
          <p:cNvSpPr>
            <a:spLocks noChangeArrowheads="1"/>
          </p:cNvSpPr>
          <p:nvPr/>
        </p:nvSpPr>
        <p:spPr bwMode="auto">
          <a:xfrm>
            <a:off x="1997983" y="4303260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53" name="AutoShape 71"/>
          <p:cNvSpPr>
            <a:spLocks noChangeArrowheads="1"/>
          </p:cNvSpPr>
          <p:nvPr/>
        </p:nvSpPr>
        <p:spPr bwMode="auto">
          <a:xfrm>
            <a:off x="2241777" y="4303260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54" name="AutoShape 72"/>
          <p:cNvSpPr>
            <a:spLocks noChangeArrowheads="1"/>
          </p:cNvSpPr>
          <p:nvPr/>
        </p:nvSpPr>
        <p:spPr bwMode="auto">
          <a:xfrm>
            <a:off x="2485572" y="4303260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55" name="AutoShape 73"/>
          <p:cNvSpPr>
            <a:spLocks noChangeArrowheads="1"/>
          </p:cNvSpPr>
          <p:nvPr/>
        </p:nvSpPr>
        <p:spPr bwMode="auto">
          <a:xfrm>
            <a:off x="2730500" y="4303260"/>
            <a:ext cx="282349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56" name="AutoShape 74"/>
          <p:cNvSpPr>
            <a:spLocks noChangeArrowheads="1"/>
          </p:cNvSpPr>
          <p:nvPr/>
        </p:nvSpPr>
        <p:spPr bwMode="auto">
          <a:xfrm>
            <a:off x="2972027" y="4303260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57" name="AutoShape 75"/>
          <p:cNvSpPr>
            <a:spLocks noChangeArrowheads="1"/>
          </p:cNvSpPr>
          <p:nvPr/>
        </p:nvSpPr>
        <p:spPr bwMode="auto">
          <a:xfrm>
            <a:off x="3216956" y="4303260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58" name="AutoShape 76"/>
          <p:cNvSpPr>
            <a:spLocks noChangeArrowheads="1"/>
          </p:cNvSpPr>
          <p:nvPr/>
        </p:nvSpPr>
        <p:spPr bwMode="auto">
          <a:xfrm>
            <a:off x="3460751" y="4303260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59" name="AutoShape 77"/>
          <p:cNvSpPr>
            <a:spLocks noChangeArrowheads="1"/>
          </p:cNvSpPr>
          <p:nvPr/>
        </p:nvSpPr>
        <p:spPr bwMode="auto">
          <a:xfrm>
            <a:off x="1384527" y="4303260"/>
            <a:ext cx="181429" cy="227919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60" name="AutoShape 78"/>
          <p:cNvSpPr>
            <a:spLocks noChangeArrowheads="1"/>
          </p:cNvSpPr>
          <p:nvPr/>
        </p:nvSpPr>
        <p:spPr bwMode="auto">
          <a:xfrm>
            <a:off x="3705678" y="4303260"/>
            <a:ext cx="282349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61" name="AutoShape 79"/>
          <p:cNvSpPr>
            <a:spLocks noChangeArrowheads="1"/>
          </p:cNvSpPr>
          <p:nvPr/>
        </p:nvSpPr>
        <p:spPr bwMode="auto">
          <a:xfrm>
            <a:off x="3912054" y="4303260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62" name="AutoShape 80"/>
          <p:cNvSpPr>
            <a:spLocks noChangeArrowheads="1"/>
          </p:cNvSpPr>
          <p:nvPr/>
        </p:nvSpPr>
        <p:spPr bwMode="auto">
          <a:xfrm>
            <a:off x="4156983" y="4303260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63" name="AutoShape 81"/>
          <p:cNvSpPr>
            <a:spLocks noChangeArrowheads="1"/>
          </p:cNvSpPr>
          <p:nvPr/>
        </p:nvSpPr>
        <p:spPr bwMode="auto">
          <a:xfrm>
            <a:off x="4400777" y="4303260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64" name="AutoShape 82"/>
          <p:cNvSpPr>
            <a:spLocks noChangeArrowheads="1"/>
          </p:cNvSpPr>
          <p:nvPr/>
        </p:nvSpPr>
        <p:spPr bwMode="auto">
          <a:xfrm>
            <a:off x="4644572" y="4303260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65" name="AutoShape 83"/>
          <p:cNvSpPr>
            <a:spLocks noChangeArrowheads="1"/>
          </p:cNvSpPr>
          <p:nvPr/>
        </p:nvSpPr>
        <p:spPr bwMode="auto">
          <a:xfrm>
            <a:off x="4889500" y="4303260"/>
            <a:ext cx="282349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66" name="AutoShape 84"/>
          <p:cNvSpPr>
            <a:spLocks noChangeArrowheads="1"/>
          </p:cNvSpPr>
          <p:nvPr/>
        </p:nvSpPr>
        <p:spPr bwMode="auto">
          <a:xfrm>
            <a:off x="5131027" y="4303260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67" name="AutoShape 85"/>
          <p:cNvSpPr>
            <a:spLocks noChangeArrowheads="1"/>
          </p:cNvSpPr>
          <p:nvPr/>
        </p:nvSpPr>
        <p:spPr bwMode="auto">
          <a:xfrm>
            <a:off x="5363483" y="4303260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68" name="AutoShape 86"/>
          <p:cNvSpPr>
            <a:spLocks noChangeArrowheads="1"/>
          </p:cNvSpPr>
          <p:nvPr/>
        </p:nvSpPr>
        <p:spPr bwMode="auto">
          <a:xfrm>
            <a:off x="5607277" y="4303260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69" name="AutoShape 87"/>
          <p:cNvSpPr>
            <a:spLocks noChangeArrowheads="1"/>
          </p:cNvSpPr>
          <p:nvPr/>
        </p:nvSpPr>
        <p:spPr bwMode="auto">
          <a:xfrm>
            <a:off x="5852206" y="4303260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70" name="AutoShape 88"/>
          <p:cNvSpPr>
            <a:spLocks noChangeArrowheads="1"/>
          </p:cNvSpPr>
          <p:nvPr/>
        </p:nvSpPr>
        <p:spPr bwMode="auto">
          <a:xfrm>
            <a:off x="6093733" y="4303260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71" name="AutoShape 89"/>
          <p:cNvSpPr>
            <a:spLocks noChangeArrowheads="1"/>
          </p:cNvSpPr>
          <p:nvPr/>
        </p:nvSpPr>
        <p:spPr bwMode="auto">
          <a:xfrm>
            <a:off x="1514928" y="4531179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72" name="AutoShape 90"/>
          <p:cNvSpPr>
            <a:spLocks noChangeArrowheads="1"/>
          </p:cNvSpPr>
          <p:nvPr/>
        </p:nvSpPr>
        <p:spPr bwMode="auto">
          <a:xfrm>
            <a:off x="1757590" y="4531179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73" name="AutoShape 91"/>
          <p:cNvSpPr>
            <a:spLocks noChangeArrowheads="1"/>
          </p:cNvSpPr>
          <p:nvPr/>
        </p:nvSpPr>
        <p:spPr bwMode="auto">
          <a:xfrm>
            <a:off x="2002518" y="4531179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74" name="AutoShape 92"/>
          <p:cNvSpPr>
            <a:spLocks noChangeArrowheads="1"/>
          </p:cNvSpPr>
          <p:nvPr/>
        </p:nvSpPr>
        <p:spPr bwMode="auto">
          <a:xfrm>
            <a:off x="2246313" y="4531179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75" name="AutoShape 93"/>
          <p:cNvSpPr>
            <a:spLocks noChangeArrowheads="1"/>
          </p:cNvSpPr>
          <p:nvPr/>
        </p:nvSpPr>
        <p:spPr bwMode="auto">
          <a:xfrm>
            <a:off x="2490108" y="4531179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76" name="AutoShape 94"/>
          <p:cNvSpPr>
            <a:spLocks noChangeArrowheads="1"/>
          </p:cNvSpPr>
          <p:nvPr/>
        </p:nvSpPr>
        <p:spPr bwMode="auto">
          <a:xfrm>
            <a:off x="2735036" y="4531179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77" name="AutoShape 95"/>
          <p:cNvSpPr>
            <a:spLocks noChangeArrowheads="1"/>
          </p:cNvSpPr>
          <p:nvPr/>
        </p:nvSpPr>
        <p:spPr bwMode="auto">
          <a:xfrm>
            <a:off x="2976563" y="4531179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78" name="AutoShape 96"/>
          <p:cNvSpPr>
            <a:spLocks noChangeArrowheads="1"/>
          </p:cNvSpPr>
          <p:nvPr/>
        </p:nvSpPr>
        <p:spPr bwMode="auto">
          <a:xfrm>
            <a:off x="3221492" y="4531179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79" name="AutoShape 97"/>
          <p:cNvSpPr>
            <a:spLocks noChangeArrowheads="1"/>
          </p:cNvSpPr>
          <p:nvPr/>
        </p:nvSpPr>
        <p:spPr bwMode="auto">
          <a:xfrm>
            <a:off x="3465286" y="4531179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80" name="AutoShape 98"/>
          <p:cNvSpPr>
            <a:spLocks noChangeArrowheads="1"/>
          </p:cNvSpPr>
          <p:nvPr/>
        </p:nvSpPr>
        <p:spPr bwMode="auto">
          <a:xfrm>
            <a:off x="1389063" y="4531179"/>
            <a:ext cx="181429" cy="227920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81" name="AutoShape 99"/>
          <p:cNvSpPr>
            <a:spLocks noChangeArrowheads="1"/>
          </p:cNvSpPr>
          <p:nvPr/>
        </p:nvSpPr>
        <p:spPr bwMode="auto">
          <a:xfrm>
            <a:off x="3710214" y="4531179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82" name="AutoShape 100"/>
          <p:cNvSpPr>
            <a:spLocks noChangeArrowheads="1"/>
          </p:cNvSpPr>
          <p:nvPr/>
        </p:nvSpPr>
        <p:spPr bwMode="auto">
          <a:xfrm>
            <a:off x="3916590" y="4531179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83" name="AutoShape 101"/>
          <p:cNvSpPr>
            <a:spLocks noChangeArrowheads="1"/>
          </p:cNvSpPr>
          <p:nvPr/>
        </p:nvSpPr>
        <p:spPr bwMode="auto">
          <a:xfrm>
            <a:off x="4161518" y="4531179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84" name="AutoShape 102"/>
          <p:cNvSpPr>
            <a:spLocks noChangeArrowheads="1"/>
          </p:cNvSpPr>
          <p:nvPr/>
        </p:nvSpPr>
        <p:spPr bwMode="auto">
          <a:xfrm>
            <a:off x="4405313" y="4531179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85" name="AutoShape 103"/>
          <p:cNvSpPr>
            <a:spLocks noChangeArrowheads="1"/>
          </p:cNvSpPr>
          <p:nvPr/>
        </p:nvSpPr>
        <p:spPr bwMode="auto">
          <a:xfrm>
            <a:off x="4649108" y="4531179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86" name="AutoShape 104"/>
          <p:cNvSpPr>
            <a:spLocks noChangeArrowheads="1"/>
          </p:cNvSpPr>
          <p:nvPr/>
        </p:nvSpPr>
        <p:spPr bwMode="auto">
          <a:xfrm>
            <a:off x="4894036" y="4531179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87" name="AutoShape 105"/>
          <p:cNvSpPr>
            <a:spLocks noChangeArrowheads="1"/>
          </p:cNvSpPr>
          <p:nvPr/>
        </p:nvSpPr>
        <p:spPr bwMode="auto">
          <a:xfrm>
            <a:off x="5135563" y="4531179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88" name="AutoShape 106"/>
          <p:cNvSpPr>
            <a:spLocks noChangeArrowheads="1"/>
          </p:cNvSpPr>
          <p:nvPr/>
        </p:nvSpPr>
        <p:spPr bwMode="auto">
          <a:xfrm>
            <a:off x="5368018" y="4531179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89" name="AutoShape 107"/>
          <p:cNvSpPr>
            <a:spLocks noChangeArrowheads="1"/>
          </p:cNvSpPr>
          <p:nvPr/>
        </p:nvSpPr>
        <p:spPr bwMode="auto">
          <a:xfrm>
            <a:off x="5611813" y="4531179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90" name="AutoShape 108"/>
          <p:cNvSpPr>
            <a:spLocks noChangeArrowheads="1"/>
          </p:cNvSpPr>
          <p:nvPr/>
        </p:nvSpPr>
        <p:spPr bwMode="auto">
          <a:xfrm>
            <a:off x="5856742" y="4531179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91" name="AutoShape 109"/>
          <p:cNvSpPr>
            <a:spLocks noChangeArrowheads="1"/>
          </p:cNvSpPr>
          <p:nvPr/>
        </p:nvSpPr>
        <p:spPr bwMode="auto">
          <a:xfrm>
            <a:off x="6098268" y="4531179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92" name="AutoShape 110"/>
          <p:cNvSpPr>
            <a:spLocks noChangeArrowheads="1"/>
          </p:cNvSpPr>
          <p:nvPr/>
        </p:nvSpPr>
        <p:spPr bwMode="auto">
          <a:xfrm>
            <a:off x="1514928" y="4788581"/>
            <a:ext cx="282349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93" name="AutoShape 111"/>
          <p:cNvSpPr>
            <a:spLocks noChangeArrowheads="1"/>
          </p:cNvSpPr>
          <p:nvPr/>
        </p:nvSpPr>
        <p:spPr bwMode="auto">
          <a:xfrm>
            <a:off x="1757590" y="4788581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94" name="AutoShape 112"/>
          <p:cNvSpPr>
            <a:spLocks noChangeArrowheads="1"/>
          </p:cNvSpPr>
          <p:nvPr/>
        </p:nvSpPr>
        <p:spPr bwMode="auto">
          <a:xfrm>
            <a:off x="2002518" y="4788581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95" name="AutoShape 113"/>
          <p:cNvSpPr>
            <a:spLocks noChangeArrowheads="1"/>
          </p:cNvSpPr>
          <p:nvPr/>
        </p:nvSpPr>
        <p:spPr bwMode="auto">
          <a:xfrm>
            <a:off x="2246313" y="4788581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96" name="AutoShape 114"/>
          <p:cNvSpPr>
            <a:spLocks noChangeArrowheads="1"/>
          </p:cNvSpPr>
          <p:nvPr/>
        </p:nvSpPr>
        <p:spPr bwMode="auto">
          <a:xfrm>
            <a:off x="2490108" y="4788581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97" name="AutoShape 115"/>
          <p:cNvSpPr>
            <a:spLocks noChangeArrowheads="1"/>
          </p:cNvSpPr>
          <p:nvPr/>
        </p:nvSpPr>
        <p:spPr bwMode="auto">
          <a:xfrm>
            <a:off x="2735036" y="4788581"/>
            <a:ext cx="282349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98" name="AutoShape 116"/>
          <p:cNvSpPr>
            <a:spLocks noChangeArrowheads="1"/>
          </p:cNvSpPr>
          <p:nvPr/>
        </p:nvSpPr>
        <p:spPr bwMode="auto">
          <a:xfrm>
            <a:off x="2976563" y="4795385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99" name="AutoShape 117"/>
          <p:cNvSpPr>
            <a:spLocks noChangeArrowheads="1"/>
          </p:cNvSpPr>
          <p:nvPr/>
        </p:nvSpPr>
        <p:spPr bwMode="auto">
          <a:xfrm>
            <a:off x="3221492" y="4788581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00" name="AutoShape 118"/>
          <p:cNvSpPr>
            <a:spLocks noChangeArrowheads="1"/>
          </p:cNvSpPr>
          <p:nvPr/>
        </p:nvSpPr>
        <p:spPr bwMode="auto">
          <a:xfrm>
            <a:off x="3465286" y="4788581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01" name="AutoShape 119"/>
          <p:cNvSpPr>
            <a:spLocks noChangeArrowheads="1"/>
          </p:cNvSpPr>
          <p:nvPr/>
        </p:nvSpPr>
        <p:spPr bwMode="auto">
          <a:xfrm>
            <a:off x="1389063" y="4788581"/>
            <a:ext cx="181429" cy="227919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02" name="AutoShape 120"/>
          <p:cNvSpPr>
            <a:spLocks noChangeArrowheads="1"/>
          </p:cNvSpPr>
          <p:nvPr/>
        </p:nvSpPr>
        <p:spPr bwMode="auto">
          <a:xfrm>
            <a:off x="3710214" y="4788581"/>
            <a:ext cx="282349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03" name="AutoShape 121"/>
          <p:cNvSpPr>
            <a:spLocks noChangeArrowheads="1"/>
          </p:cNvSpPr>
          <p:nvPr/>
        </p:nvSpPr>
        <p:spPr bwMode="auto">
          <a:xfrm>
            <a:off x="3916590" y="4788581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04" name="AutoShape 122"/>
          <p:cNvSpPr>
            <a:spLocks noChangeArrowheads="1"/>
          </p:cNvSpPr>
          <p:nvPr/>
        </p:nvSpPr>
        <p:spPr bwMode="auto">
          <a:xfrm>
            <a:off x="4161518" y="4788581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05" name="AutoShape 123"/>
          <p:cNvSpPr>
            <a:spLocks noChangeArrowheads="1"/>
          </p:cNvSpPr>
          <p:nvPr/>
        </p:nvSpPr>
        <p:spPr bwMode="auto">
          <a:xfrm>
            <a:off x="4405313" y="4788581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06" name="AutoShape 124"/>
          <p:cNvSpPr>
            <a:spLocks noChangeArrowheads="1"/>
          </p:cNvSpPr>
          <p:nvPr/>
        </p:nvSpPr>
        <p:spPr bwMode="auto">
          <a:xfrm>
            <a:off x="4649108" y="4788581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07" name="AutoShape 125"/>
          <p:cNvSpPr>
            <a:spLocks noChangeArrowheads="1"/>
          </p:cNvSpPr>
          <p:nvPr/>
        </p:nvSpPr>
        <p:spPr bwMode="auto">
          <a:xfrm>
            <a:off x="4894036" y="4788581"/>
            <a:ext cx="282349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08" name="AutoShape 126"/>
          <p:cNvSpPr>
            <a:spLocks noChangeArrowheads="1"/>
          </p:cNvSpPr>
          <p:nvPr/>
        </p:nvSpPr>
        <p:spPr bwMode="auto">
          <a:xfrm>
            <a:off x="5135563" y="4788581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09" name="AutoShape 127"/>
          <p:cNvSpPr>
            <a:spLocks noChangeArrowheads="1"/>
          </p:cNvSpPr>
          <p:nvPr/>
        </p:nvSpPr>
        <p:spPr bwMode="auto">
          <a:xfrm>
            <a:off x="5368018" y="4788581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10" name="AutoShape 128"/>
          <p:cNvSpPr>
            <a:spLocks noChangeArrowheads="1"/>
          </p:cNvSpPr>
          <p:nvPr/>
        </p:nvSpPr>
        <p:spPr bwMode="auto">
          <a:xfrm>
            <a:off x="5611813" y="4788581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11" name="AutoShape 129"/>
          <p:cNvSpPr>
            <a:spLocks noChangeArrowheads="1"/>
          </p:cNvSpPr>
          <p:nvPr/>
        </p:nvSpPr>
        <p:spPr bwMode="auto">
          <a:xfrm>
            <a:off x="5856742" y="4788581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12" name="AutoShape 130"/>
          <p:cNvSpPr>
            <a:spLocks noChangeArrowheads="1"/>
          </p:cNvSpPr>
          <p:nvPr/>
        </p:nvSpPr>
        <p:spPr bwMode="auto">
          <a:xfrm>
            <a:off x="6098268" y="4788581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13" name="AutoShape 131"/>
          <p:cNvSpPr>
            <a:spLocks noChangeArrowheads="1"/>
          </p:cNvSpPr>
          <p:nvPr/>
        </p:nvSpPr>
        <p:spPr bwMode="auto">
          <a:xfrm>
            <a:off x="1510393" y="5338536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14" name="AutoShape 132"/>
          <p:cNvSpPr>
            <a:spLocks noChangeArrowheads="1"/>
          </p:cNvSpPr>
          <p:nvPr/>
        </p:nvSpPr>
        <p:spPr bwMode="auto">
          <a:xfrm>
            <a:off x="1753054" y="5338536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15" name="AutoShape 133"/>
          <p:cNvSpPr>
            <a:spLocks noChangeArrowheads="1"/>
          </p:cNvSpPr>
          <p:nvPr/>
        </p:nvSpPr>
        <p:spPr bwMode="auto">
          <a:xfrm>
            <a:off x="1997983" y="5338536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16" name="AutoShape 134"/>
          <p:cNvSpPr>
            <a:spLocks noChangeArrowheads="1"/>
          </p:cNvSpPr>
          <p:nvPr/>
        </p:nvSpPr>
        <p:spPr bwMode="auto">
          <a:xfrm>
            <a:off x="2241777" y="533853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17" name="AutoShape 135"/>
          <p:cNvSpPr>
            <a:spLocks noChangeArrowheads="1"/>
          </p:cNvSpPr>
          <p:nvPr/>
        </p:nvSpPr>
        <p:spPr bwMode="auto">
          <a:xfrm>
            <a:off x="2485572" y="533853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18" name="AutoShape 136"/>
          <p:cNvSpPr>
            <a:spLocks noChangeArrowheads="1"/>
          </p:cNvSpPr>
          <p:nvPr/>
        </p:nvSpPr>
        <p:spPr bwMode="auto">
          <a:xfrm>
            <a:off x="2730500" y="5338536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19" name="AutoShape 137"/>
          <p:cNvSpPr>
            <a:spLocks noChangeArrowheads="1"/>
          </p:cNvSpPr>
          <p:nvPr/>
        </p:nvSpPr>
        <p:spPr bwMode="auto">
          <a:xfrm>
            <a:off x="2972027" y="533853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20" name="AutoShape 138"/>
          <p:cNvSpPr>
            <a:spLocks noChangeArrowheads="1"/>
          </p:cNvSpPr>
          <p:nvPr/>
        </p:nvSpPr>
        <p:spPr bwMode="auto">
          <a:xfrm>
            <a:off x="3216956" y="5338536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21" name="AutoShape 139"/>
          <p:cNvSpPr>
            <a:spLocks noChangeArrowheads="1"/>
          </p:cNvSpPr>
          <p:nvPr/>
        </p:nvSpPr>
        <p:spPr bwMode="auto">
          <a:xfrm>
            <a:off x="3460751" y="533853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22" name="AutoShape 140"/>
          <p:cNvSpPr>
            <a:spLocks noChangeArrowheads="1"/>
          </p:cNvSpPr>
          <p:nvPr/>
        </p:nvSpPr>
        <p:spPr bwMode="auto">
          <a:xfrm>
            <a:off x="1384527" y="5338536"/>
            <a:ext cx="181429" cy="227920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23" name="AutoShape 141"/>
          <p:cNvSpPr>
            <a:spLocks noChangeArrowheads="1"/>
          </p:cNvSpPr>
          <p:nvPr/>
        </p:nvSpPr>
        <p:spPr bwMode="auto">
          <a:xfrm>
            <a:off x="3705678" y="5338536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24" name="AutoShape 142"/>
          <p:cNvSpPr>
            <a:spLocks noChangeArrowheads="1"/>
          </p:cNvSpPr>
          <p:nvPr/>
        </p:nvSpPr>
        <p:spPr bwMode="auto">
          <a:xfrm>
            <a:off x="3912054" y="5338536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25" name="AutoShape 143"/>
          <p:cNvSpPr>
            <a:spLocks noChangeArrowheads="1"/>
          </p:cNvSpPr>
          <p:nvPr/>
        </p:nvSpPr>
        <p:spPr bwMode="auto">
          <a:xfrm>
            <a:off x="4156983" y="5338536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26" name="AutoShape 144"/>
          <p:cNvSpPr>
            <a:spLocks noChangeArrowheads="1"/>
          </p:cNvSpPr>
          <p:nvPr/>
        </p:nvSpPr>
        <p:spPr bwMode="auto">
          <a:xfrm>
            <a:off x="4400777" y="533853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27" name="AutoShape 145"/>
          <p:cNvSpPr>
            <a:spLocks noChangeArrowheads="1"/>
          </p:cNvSpPr>
          <p:nvPr/>
        </p:nvSpPr>
        <p:spPr bwMode="auto">
          <a:xfrm>
            <a:off x="4644572" y="533853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28" name="AutoShape 146"/>
          <p:cNvSpPr>
            <a:spLocks noChangeArrowheads="1"/>
          </p:cNvSpPr>
          <p:nvPr/>
        </p:nvSpPr>
        <p:spPr bwMode="auto">
          <a:xfrm>
            <a:off x="4889500" y="5338536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29" name="AutoShape 147"/>
          <p:cNvSpPr>
            <a:spLocks noChangeArrowheads="1"/>
          </p:cNvSpPr>
          <p:nvPr/>
        </p:nvSpPr>
        <p:spPr bwMode="auto">
          <a:xfrm>
            <a:off x="5131027" y="533853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30" name="AutoShape 148"/>
          <p:cNvSpPr>
            <a:spLocks noChangeArrowheads="1"/>
          </p:cNvSpPr>
          <p:nvPr/>
        </p:nvSpPr>
        <p:spPr bwMode="auto">
          <a:xfrm>
            <a:off x="5363483" y="533853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31" name="AutoShape 149"/>
          <p:cNvSpPr>
            <a:spLocks noChangeArrowheads="1"/>
          </p:cNvSpPr>
          <p:nvPr/>
        </p:nvSpPr>
        <p:spPr bwMode="auto">
          <a:xfrm>
            <a:off x="5607277" y="533853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32" name="AutoShape 150"/>
          <p:cNvSpPr>
            <a:spLocks noChangeArrowheads="1"/>
          </p:cNvSpPr>
          <p:nvPr/>
        </p:nvSpPr>
        <p:spPr bwMode="auto">
          <a:xfrm>
            <a:off x="5852206" y="5338536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33" name="AutoShape 151"/>
          <p:cNvSpPr>
            <a:spLocks noChangeArrowheads="1"/>
          </p:cNvSpPr>
          <p:nvPr/>
        </p:nvSpPr>
        <p:spPr bwMode="auto">
          <a:xfrm>
            <a:off x="6093733" y="533853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34" name="AutoShape 152"/>
          <p:cNvSpPr>
            <a:spLocks noChangeArrowheads="1"/>
          </p:cNvSpPr>
          <p:nvPr/>
        </p:nvSpPr>
        <p:spPr bwMode="auto">
          <a:xfrm>
            <a:off x="1514928" y="5566456"/>
            <a:ext cx="282349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35" name="AutoShape 153"/>
          <p:cNvSpPr>
            <a:spLocks noChangeArrowheads="1"/>
          </p:cNvSpPr>
          <p:nvPr/>
        </p:nvSpPr>
        <p:spPr bwMode="auto">
          <a:xfrm>
            <a:off x="1757590" y="5566456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36" name="AutoShape 154"/>
          <p:cNvSpPr>
            <a:spLocks noChangeArrowheads="1"/>
          </p:cNvSpPr>
          <p:nvPr/>
        </p:nvSpPr>
        <p:spPr bwMode="auto">
          <a:xfrm>
            <a:off x="2002518" y="5566456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37" name="AutoShape 155"/>
          <p:cNvSpPr>
            <a:spLocks noChangeArrowheads="1"/>
          </p:cNvSpPr>
          <p:nvPr/>
        </p:nvSpPr>
        <p:spPr bwMode="auto">
          <a:xfrm>
            <a:off x="2246313" y="5566456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38" name="AutoShape 156"/>
          <p:cNvSpPr>
            <a:spLocks noChangeArrowheads="1"/>
          </p:cNvSpPr>
          <p:nvPr/>
        </p:nvSpPr>
        <p:spPr bwMode="auto">
          <a:xfrm>
            <a:off x="2490108" y="5566456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39" name="AutoShape 157"/>
          <p:cNvSpPr>
            <a:spLocks noChangeArrowheads="1"/>
          </p:cNvSpPr>
          <p:nvPr/>
        </p:nvSpPr>
        <p:spPr bwMode="auto">
          <a:xfrm>
            <a:off x="2735036" y="5566456"/>
            <a:ext cx="282349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40" name="AutoShape 158"/>
          <p:cNvSpPr>
            <a:spLocks noChangeArrowheads="1"/>
          </p:cNvSpPr>
          <p:nvPr/>
        </p:nvSpPr>
        <p:spPr bwMode="auto">
          <a:xfrm>
            <a:off x="2976563" y="5566456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41" name="AutoShape 159"/>
          <p:cNvSpPr>
            <a:spLocks noChangeArrowheads="1"/>
          </p:cNvSpPr>
          <p:nvPr/>
        </p:nvSpPr>
        <p:spPr bwMode="auto">
          <a:xfrm>
            <a:off x="3221492" y="5566456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42" name="AutoShape 160"/>
          <p:cNvSpPr>
            <a:spLocks noChangeArrowheads="1"/>
          </p:cNvSpPr>
          <p:nvPr/>
        </p:nvSpPr>
        <p:spPr bwMode="auto">
          <a:xfrm>
            <a:off x="3465286" y="5566456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43" name="AutoShape 161"/>
          <p:cNvSpPr>
            <a:spLocks noChangeArrowheads="1"/>
          </p:cNvSpPr>
          <p:nvPr/>
        </p:nvSpPr>
        <p:spPr bwMode="auto">
          <a:xfrm>
            <a:off x="1389063" y="5566456"/>
            <a:ext cx="181429" cy="227919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44" name="AutoShape 162"/>
          <p:cNvSpPr>
            <a:spLocks noChangeArrowheads="1"/>
          </p:cNvSpPr>
          <p:nvPr/>
        </p:nvSpPr>
        <p:spPr bwMode="auto">
          <a:xfrm>
            <a:off x="3710214" y="5566456"/>
            <a:ext cx="282349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45" name="AutoShape 163"/>
          <p:cNvSpPr>
            <a:spLocks noChangeArrowheads="1"/>
          </p:cNvSpPr>
          <p:nvPr/>
        </p:nvSpPr>
        <p:spPr bwMode="auto">
          <a:xfrm>
            <a:off x="3916590" y="5566456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46" name="AutoShape 164"/>
          <p:cNvSpPr>
            <a:spLocks noChangeArrowheads="1"/>
          </p:cNvSpPr>
          <p:nvPr/>
        </p:nvSpPr>
        <p:spPr bwMode="auto">
          <a:xfrm>
            <a:off x="4161518" y="5566456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47" name="AutoShape 165"/>
          <p:cNvSpPr>
            <a:spLocks noChangeArrowheads="1"/>
          </p:cNvSpPr>
          <p:nvPr/>
        </p:nvSpPr>
        <p:spPr bwMode="auto">
          <a:xfrm>
            <a:off x="4405313" y="5566456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48" name="AutoShape 166"/>
          <p:cNvSpPr>
            <a:spLocks noChangeArrowheads="1"/>
          </p:cNvSpPr>
          <p:nvPr/>
        </p:nvSpPr>
        <p:spPr bwMode="auto">
          <a:xfrm>
            <a:off x="4649108" y="5566456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49" name="AutoShape 167"/>
          <p:cNvSpPr>
            <a:spLocks noChangeArrowheads="1"/>
          </p:cNvSpPr>
          <p:nvPr/>
        </p:nvSpPr>
        <p:spPr bwMode="auto">
          <a:xfrm>
            <a:off x="4894036" y="5566456"/>
            <a:ext cx="282349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50" name="AutoShape 168"/>
          <p:cNvSpPr>
            <a:spLocks noChangeArrowheads="1"/>
          </p:cNvSpPr>
          <p:nvPr/>
        </p:nvSpPr>
        <p:spPr bwMode="auto">
          <a:xfrm>
            <a:off x="5135563" y="5566456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51" name="AutoShape 169"/>
          <p:cNvSpPr>
            <a:spLocks noChangeArrowheads="1"/>
          </p:cNvSpPr>
          <p:nvPr/>
        </p:nvSpPr>
        <p:spPr bwMode="auto">
          <a:xfrm>
            <a:off x="5368018" y="5566456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52" name="AutoShape 170"/>
          <p:cNvSpPr>
            <a:spLocks noChangeArrowheads="1"/>
          </p:cNvSpPr>
          <p:nvPr/>
        </p:nvSpPr>
        <p:spPr bwMode="auto">
          <a:xfrm>
            <a:off x="5611813" y="5566456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53" name="AutoShape 171"/>
          <p:cNvSpPr>
            <a:spLocks noChangeArrowheads="1"/>
          </p:cNvSpPr>
          <p:nvPr/>
        </p:nvSpPr>
        <p:spPr bwMode="auto">
          <a:xfrm>
            <a:off x="5856742" y="5566456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54" name="AutoShape 172"/>
          <p:cNvSpPr>
            <a:spLocks noChangeArrowheads="1"/>
          </p:cNvSpPr>
          <p:nvPr/>
        </p:nvSpPr>
        <p:spPr bwMode="auto">
          <a:xfrm>
            <a:off x="6098268" y="5566456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55" name="AutoShape 173"/>
          <p:cNvSpPr>
            <a:spLocks noChangeArrowheads="1"/>
          </p:cNvSpPr>
          <p:nvPr/>
        </p:nvSpPr>
        <p:spPr bwMode="auto">
          <a:xfrm>
            <a:off x="1514928" y="5823857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56" name="AutoShape 174"/>
          <p:cNvSpPr>
            <a:spLocks noChangeArrowheads="1"/>
          </p:cNvSpPr>
          <p:nvPr/>
        </p:nvSpPr>
        <p:spPr bwMode="auto">
          <a:xfrm>
            <a:off x="1757590" y="5823857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57" name="AutoShape 175"/>
          <p:cNvSpPr>
            <a:spLocks noChangeArrowheads="1"/>
          </p:cNvSpPr>
          <p:nvPr/>
        </p:nvSpPr>
        <p:spPr bwMode="auto">
          <a:xfrm>
            <a:off x="2002518" y="5823857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58" name="AutoShape 176"/>
          <p:cNvSpPr>
            <a:spLocks noChangeArrowheads="1"/>
          </p:cNvSpPr>
          <p:nvPr/>
        </p:nvSpPr>
        <p:spPr bwMode="auto">
          <a:xfrm>
            <a:off x="2246313" y="5823857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59" name="AutoShape 177"/>
          <p:cNvSpPr>
            <a:spLocks noChangeArrowheads="1"/>
          </p:cNvSpPr>
          <p:nvPr/>
        </p:nvSpPr>
        <p:spPr bwMode="auto">
          <a:xfrm>
            <a:off x="2490108" y="5823857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60" name="AutoShape 178"/>
          <p:cNvSpPr>
            <a:spLocks noChangeArrowheads="1"/>
          </p:cNvSpPr>
          <p:nvPr/>
        </p:nvSpPr>
        <p:spPr bwMode="auto">
          <a:xfrm>
            <a:off x="2735036" y="5823857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61" name="AutoShape 179"/>
          <p:cNvSpPr>
            <a:spLocks noChangeArrowheads="1"/>
          </p:cNvSpPr>
          <p:nvPr/>
        </p:nvSpPr>
        <p:spPr bwMode="auto">
          <a:xfrm>
            <a:off x="2976563" y="5823857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62" name="AutoShape 180"/>
          <p:cNvSpPr>
            <a:spLocks noChangeArrowheads="1"/>
          </p:cNvSpPr>
          <p:nvPr/>
        </p:nvSpPr>
        <p:spPr bwMode="auto">
          <a:xfrm>
            <a:off x="3221492" y="5823857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63" name="AutoShape 181"/>
          <p:cNvSpPr>
            <a:spLocks noChangeArrowheads="1"/>
          </p:cNvSpPr>
          <p:nvPr/>
        </p:nvSpPr>
        <p:spPr bwMode="auto">
          <a:xfrm>
            <a:off x="3465286" y="5823857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64" name="AutoShape 182"/>
          <p:cNvSpPr>
            <a:spLocks noChangeArrowheads="1"/>
          </p:cNvSpPr>
          <p:nvPr/>
        </p:nvSpPr>
        <p:spPr bwMode="auto">
          <a:xfrm>
            <a:off x="1389063" y="5823857"/>
            <a:ext cx="181429" cy="227920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65" name="AutoShape 183"/>
          <p:cNvSpPr>
            <a:spLocks noChangeArrowheads="1"/>
          </p:cNvSpPr>
          <p:nvPr/>
        </p:nvSpPr>
        <p:spPr bwMode="auto">
          <a:xfrm>
            <a:off x="3710214" y="5823857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66" name="AutoShape 184"/>
          <p:cNvSpPr>
            <a:spLocks noChangeArrowheads="1"/>
          </p:cNvSpPr>
          <p:nvPr/>
        </p:nvSpPr>
        <p:spPr bwMode="auto">
          <a:xfrm>
            <a:off x="3916590" y="5823857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67" name="AutoShape 185"/>
          <p:cNvSpPr>
            <a:spLocks noChangeArrowheads="1"/>
          </p:cNvSpPr>
          <p:nvPr/>
        </p:nvSpPr>
        <p:spPr bwMode="auto">
          <a:xfrm>
            <a:off x="4161518" y="5823857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68" name="AutoShape 186"/>
          <p:cNvSpPr>
            <a:spLocks noChangeArrowheads="1"/>
          </p:cNvSpPr>
          <p:nvPr/>
        </p:nvSpPr>
        <p:spPr bwMode="auto">
          <a:xfrm>
            <a:off x="4405313" y="5823857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69" name="AutoShape 187"/>
          <p:cNvSpPr>
            <a:spLocks noChangeArrowheads="1"/>
          </p:cNvSpPr>
          <p:nvPr/>
        </p:nvSpPr>
        <p:spPr bwMode="auto">
          <a:xfrm>
            <a:off x="4649108" y="5823857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70" name="AutoShape 188"/>
          <p:cNvSpPr>
            <a:spLocks noChangeArrowheads="1"/>
          </p:cNvSpPr>
          <p:nvPr/>
        </p:nvSpPr>
        <p:spPr bwMode="auto">
          <a:xfrm>
            <a:off x="4894036" y="5823857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71" name="AutoShape 189"/>
          <p:cNvSpPr>
            <a:spLocks noChangeArrowheads="1"/>
          </p:cNvSpPr>
          <p:nvPr/>
        </p:nvSpPr>
        <p:spPr bwMode="auto">
          <a:xfrm>
            <a:off x="5135563" y="5823857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72" name="AutoShape 190"/>
          <p:cNvSpPr>
            <a:spLocks noChangeArrowheads="1"/>
          </p:cNvSpPr>
          <p:nvPr/>
        </p:nvSpPr>
        <p:spPr bwMode="auto">
          <a:xfrm>
            <a:off x="5368018" y="5823857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73" name="AutoShape 191"/>
          <p:cNvSpPr>
            <a:spLocks noChangeArrowheads="1"/>
          </p:cNvSpPr>
          <p:nvPr/>
        </p:nvSpPr>
        <p:spPr bwMode="auto">
          <a:xfrm>
            <a:off x="5611813" y="5823857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74" name="AutoShape 192"/>
          <p:cNvSpPr>
            <a:spLocks noChangeArrowheads="1"/>
          </p:cNvSpPr>
          <p:nvPr/>
        </p:nvSpPr>
        <p:spPr bwMode="auto">
          <a:xfrm>
            <a:off x="5856742" y="5823857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75" name="AutoShape 193"/>
          <p:cNvSpPr>
            <a:spLocks noChangeArrowheads="1"/>
          </p:cNvSpPr>
          <p:nvPr/>
        </p:nvSpPr>
        <p:spPr bwMode="auto">
          <a:xfrm>
            <a:off x="6098268" y="5823857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30920" name="Text Box 200"/>
          <p:cNvSpPr txBox="1">
            <a:spLocks noChangeArrowheads="1"/>
          </p:cNvSpPr>
          <p:nvPr/>
        </p:nvSpPr>
        <p:spPr bwMode="auto">
          <a:xfrm>
            <a:off x="45357" y="52161"/>
            <a:ext cx="3600224" cy="461655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0"/>
                  <a:invGamma/>
                </a:schemeClr>
              </a:gs>
              <a:gs pos="50000">
                <a:schemeClr val="accent2">
                  <a:alpha val="81000"/>
                </a:schemeClr>
              </a:gs>
              <a:gs pos="100000">
                <a:schemeClr val="accent2">
                  <a:gamma/>
                  <a:shade val="0"/>
                  <a:invGamma/>
                </a:schemeClr>
              </a:gs>
            </a:gsLst>
            <a:lin ang="5400000" scaled="1"/>
          </a:gradFill>
          <a:ln w="50800" algn="ctr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algn="ctr" defTabSz="507939">
              <a:defRPr/>
            </a:pPr>
            <a:r>
              <a:rPr lang="es-MX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GRUPO C</a:t>
            </a:r>
            <a:endParaRPr lang="es-E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921" name="Text Box 201"/>
          <p:cNvSpPr txBox="1">
            <a:spLocks noChangeArrowheads="1"/>
          </p:cNvSpPr>
          <p:nvPr/>
        </p:nvSpPr>
        <p:spPr bwMode="auto">
          <a:xfrm>
            <a:off x="6526893" y="2417536"/>
            <a:ext cx="874259" cy="461655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471"/>
                  <a:invGamma/>
                </a:schemeClr>
              </a:gs>
              <a:gs pos="50000">
                <a:schemeClr val="accent1">
                  <a:alpha val="14000"/>
                </a:schemeClr>
              </a:gs>
              <a:gs pos="100000">
                <a:schemeClr val="accent1">
                  <a:gamma/>
                  <a:shade val="76471"/>
                  <a:invGamma/>
                </a:schemeClr>
              </a:gs>
            </a:gsLst>
            <a:lin ang="5400000" scaled="1"/>
          </a:gradFill>
          <a:ln w="50800" algn="ctr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defTabSz="507939">
              <a:defRPr/>
            </a:pPr>
            <a:r>
              <a:rPr lang="es-MX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CFR</a:t>
            </a:r>
          </a:p>
        </p:txBody>
      </p:sp>
      <p:sp>
        <p:nvSpPr>
          <p:cNvPr id="30922" name="Text Box 202"/>
          <p:cNvSpPr txBox="1">
            <a:spLocks noChangeArrowheads="1"/>
          </p:cNvSpPr>
          <p:nvPr/>
        </p:nvSpPr>
        <p:spPr bwMode="auto">
          <a:xfrm>
            <a:off x="6526893" y="3377974"/>
            <a:ext cx="874259" cy="461655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471"/>
                  <a:invGamma/>
                </a:schemeClr>
              </a:gs>
              <a:gs pos="50000">
                <a:schemeClr val="accent1">
                  <a:alpha val="14000"/>
                </a:schemeClr>
              </a:gs>
              <a:gs pos="100000">
                <a:schemeClr val="accent1">
                  <a:gamma/>
                  <a:shade val="76471"/>
                  <a:invGamma/>
                </a:schemeClr>
              </a:gs>
            </a:gsLst>
            <a:lin ang="5400000" scaled="1"/>
          </a:gradFill>
          <a:ln w="50800" algn="ctr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algn="ctr" defTabSz="507939">
              <a:defRPr/>
            </a:pPr>
            <a:r>
              <a:rPr lang="es-MX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CIF</a:t>
            </a:r>
          </a:p>
        </p:txBody>
      </p:sp>
      <p:sp>
        <p:nvSpPr>
          <p:cNvPr id="16579" name="AutoShape 203"/>
          <p:cNvSpPr>
            <a:spLocks noChangeArrowheads="1"/>
          </p:cNvSpPr>
          <p:nvPr/>
        </p:nvSpPr>
        <p:spPr bwMode="auto">
          <a:xfrm>
            <a:off x="1509260" y="3274786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80" name="AutoShape 204"/>
          <p:cNvSpPr>
            <a:spLocks noChangeArrowheads="1"/>
          </p:cNvSpPr>
          <p:nvPr/>
        </p:nvSpPr>
        <p:spPr bwMode="auto">
          <a:xfrm>
            <a:off x="1751920" y="3274786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81" name="AutoShape 205"/>
          <p:cNvSpPr>
            <a:spLocks noChangeArrowheads="1"/>
          </p:cNvSpPr>
          <p:nvPr/>
        </p:nvSpPr>
        <p:spPr bwMode="auto">
          <a:xfrm>
            <a:off x="1996849" y="3274786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82" name="AutoShape 206"/>
          <p:cNvSpPr>
            <a:spLocks noChangeArrowheads="1"/>
          </p:cNvSpPr>
          <p:nvPr/>
        </p:nvSpPr>
        <p:spPr bwMode="auto">
          <a:xfrm>
            <a:off x="2240643" y="327478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83" name="AutoShape 207"/>
          <p:cNvSpPr>
            <a:spLocks noChangeArrowheads="1"/>
          </p:cNvSpPr>
          <p:nvPr/>
        </p:nvSpPr>
        <p:spPr bwMode="auto">
          <a:xfrm>
            <a:off x="2484438" y="327478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84" name="AutoShape 208"/>
          <p:cNvSpPr>
            <a:spLocks noChangeArrowheads="1"/>
          </p:cNvSpPr>
          <p:nvPr/>
        </p:nvSpPr>
        <p:spPr bwMode="auto">
          <a:xfrm>
            <a:off x="2729367" y="3274786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85" name="AutoShape 209"/>
          <p:cNvSpPr>
            <a:spLocks noChangeArrowheads="1"/>
          </p:cNvSpPr>
          <p:nvPr/>
        </p:nvSpPr>
        <p:spPr bwMode="auto">
          <a:xfrm>
            <a:off x="2970893" y="327478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86" name="AutoShape 210"/>
          <p:cNvSpPr>
            <a:spLocks noChangeArrowheads="1"/>
          </p:cNvSpPr>
          <p:nvPr/>
        </p:nvSpPr>
        <p:spPr bwMode="auto">
          <a:xfrm>
            <a:off x="3215822" y="3274786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87" name="AutoShape 211"/>
          <p:cNvSpPr>
            <a:spLocks noChangeArrowheads="1"/>
          </p:cNvSpPr>
          <p:nvPr/>
        </p:nvSpPr>
        <p:spPr bwMode="auto">
          <a:xfrm>
            <a:off x="3459616" y="327478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88" name="AutoShape 212"/>
          <p:cNvSpPr>
            <a:spLocks noChangeArrowheads="1"/>
          </p:cNvSpPr>
          <p:nvPr/>
        </p:nvSpPr>
        <p:spPr bwMode="auto">
          <a:xfrm>
            <a:off x="1383393" y="3274786"/>
            <a:ext cx="181429" cy="227920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89" name="AutoShape 213"/>
          <p:cNvSpPr>
            <a:spLocks noChangeArrowheads="1"/>
          </p:cNvSpPr>
          <p:nvPr/>
        </p:nvSpPr>
        <p:spPr bwMode="auto">
          <a:xfrm>
            <a:off x="3704545" y="3274786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90" name="AutoShape 214"/>
          <p:cNvSpPr>
            <a:spLocks noChangeArrowheads="1"/>
          </p:cNvSpPr>
          <p:nvPr/>
        </p:nvSpPr>
        <p:spPr bwMode="auto">
          <a:xfrm>
            <a:off x="3910920" y="3274786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91" name="AutoShape 215"/>
          <p:cNvSpPr>
            <a:spLocks noChangeArrowheads="1"/>
          </p:cNvSpPr>
          <p:nvPr/>
        </p:nvSpPr>
        <p:spPr bwMode="auto">
          <a:xfrm>
            <a:off x="4155849" y="3274786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92" name="AutoShape 216"/>
          <p:cNvSpPr>
            <a:spLocks noChangeArrowheads="1"/>
          </p:cNvSpPr>
          <p:nvPr/>
        </p:nvSpPr>
        <p:spPr bwMode="auto">
          <a:xfrm>
            <a:off x="4399643" y="327478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93" name="AutoShape 217"/>
          <p:cNvSpPr>
            <a:spLocks noChangeArrowheads="1"/>
          </p:cNvSpPr>
          <p:nvPr/>
        </p:nvSpPr>
        <p:spPr bwMode="auto">
          <a:xfrm>
            <a:off x="4643438" y="327478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94" name="AutoShape 218"/>
          <p:cNvSpPr>
            <a:spLocks noChangeArrowheads="1"/>
          </p:cNvSpPr>
          <p:nvPr/>
        </p:nvSpPr>
        <p:spPr bwMode="auto">
          <a:xfrm>
            <a:off x="4888367" y="3274786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95" name="AutoShape 219"/>
          <p:cNvSpPr>
            <a:spLocks noChangeArrowheads="1"/>
          </p:cNvSpPr>
          <p:nvPr/>
        </p:nvSpPr>
        <p:spPr bwMode="auto">
          <a:xfrm>
            <a:off x="5129893" y="327478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96" name="AutoShape 220"/>
          <p:cNvSpPr>
            <a:spLocks noChangeArrowheads="1"/>
          </p:cNvSpPr>
          <p:nvPr/>
        </p:nvSpPr>
        <p:spPr bwMode="auto">
          <a:xfrm>
            <a:off x="5362348" y="327478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97" name="AutoShape 221"/>
          <p:cNvSpPr>
            <a:spLocks noChangeArrowheads="1"/>
          </p:cNvSpPr>
          <p:nvPr/>
        </p:nvSpPr>
        <p:spPr bwMode="auto">
          <a:xfrm>
            <a:off x="5606143" y="327478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98" name="AutoShape 222"/>
          <p:cNvSpPr>
            <a:spLocks noChangeArrowheads="1"/>
          </p:cNvSpPr>
          <p:nvPr/>
        </p:nvSpPr>
        <p:spPr bwMode="auto">
          <a:xfrm>
            <a:off x="5851071" y="3274786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99" name="AutoShape 223"/>
          <p:cNvSpPr>
            <a:spLocks noChangeArrowheads="1"/>
          </p:cNvSpPr>
          <p:nvPr/>
        </p:nvSpPr>
        <p:spPr bwMode="auto">
          <a:xfrm>
            <a:off x="6092598" y="327478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00" name="AutoShape 224"/>
          <p:cNvSpPr>
            <a:spLocks noChangeArrowheads="1"/>
          </p:cNvSpPr>
          <p:nvPr/>
        </p:nvSpPr>
        <p:spPr bwMode="auto">
          <a:xfrm>
            <a:off x="1513795" y="3502706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01" name="AutoShape 225"/>
          <p:cNvSpPr>
            <a:spLocks noChangeArrowheads="1"/>
          </p:cNvSpPr>
          <p:nvPr/>
        </p:nvSpPr>
        <p:spPr bwMode="auto">
          <a:xfrm>
            <a:off x="1756456" y="3502706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02" name="AutoShape 226"/>
          <p:cNvSpPr>
            <a:spLocks noChangeArrowheads="1"/>
          </p:cNvSpPr>
          <p:nvPr/>
        </p:nvSpPr>
        <p:spPr bwMode="auto">
          <a:xfrm>
            <a:off x="2001385" y="3502706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03" name="AutoShape 227"/>
          <p:cNvSpPr>
            <a:spLocks noChangeArrowheads="1"/>
          </p:cNvSpPr>
          <p:nvPr/>
        </p:nvSpPr>
        <p:spPr bwMode="auto">
          <a:xfrm>
            <a:off x="2245179" y="3502706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04" name="AutoShape 228"/>
          <p:cNvSpPr>
            <a:spLocks noChangeArrowheads="1"/>
          </p:cNvSpPr>
          <p:nvPr/>
        </p:nvSpPr>
        <p:spPr bwMode="auto">
          <a:xfrm>
            <a:off x="2488973" y="3502706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05" name="AutoShape 229"/>
          <p:cNvSpPr>
            <a:spLocks noChangeArrowheads="1"/>
          </p:cNvSpPr>
          <p:nvPr/>
        </p:nvSpPr>
        <p:spPr bwMode="auto">
          <a:xfrm>
            <a:off x="2733902" y="3502706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06" name="AutoShape 230"/>
          <p:cNvSpPr>
            <a:spLocks noChangeArrowheads="1"/>
          </p:cNvSpPr>
          <p:nvPr/>
        </p:nvSpPr>
        <p:spPr bwMode="auto">
          <a:xfrm>
            <a:off x="2975429" y="3502706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07" name="AutoShape 231"/>
          <p:cNvSpPr>
            <a:spLocks noChangeArrowheads="1"/>
          </p:cNvSpPr>
          <p:nvPr/>
        </p:nvSpPr>
        <p:spPr bwMode="auto">
          <a:xfrm>
            <a:off x="3220358" y="3502706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08" name="AutoShape 232"/>
          <p:cNvSpPr>
            <a:spLocks noChangeArrowheads="1"/>
          </p:cNvSpPr>
          <p:nvPr/>
        </p:nvSpPr>
        <p:spPr bwMode="auto">
          <a:xfrm>
            <a:off x="3464152" y="3502706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09" name="AutoShape 233"/>
          <p:cNvSpPr>
            <a:spLocks noChangeArrowheads="1"/>
          </p:cNvSpPr>
          <p:nvPr/>
        </p:nvSpPr>
        <p:spPr bwMode="auto">
          <a:xfrm>
            <a:off x="1387928" y="3502706"/>
            <a:ext cx="181429" cy="227919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10" name="AutoShape 234"/>
          <p:cNvSpPr>
            <a:spLocks noChangeArrowheads="1"/>
          </p:cNvSpPr>
          <p:nvPr/>
        </p:nvSpPr>
        <p:spPr bwMode="auto">
          <a:xfrm>
            <a:off x="3709081" y="3502706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11" name="AutoShape 235"/>
          <p:cNvSpPr>
            <a:spLocks noChangeArrowheads="1"/>
          </p:cNvSpPr>
          <p:nvPr/>
        </p:nvSpPr>
        <p:spPr bwMode="auto">
          <a:xfrm>
            <a:off x="3915456" y="3502706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12" name="AutoShape 236"/>
          <p:cNvSpPr>
            <a:spLocks noChangeArrowheads="1"/>
          </p:cNvSpPr>
          <p:nvPr/>
        </p:nvSpPr>
        <p:spPr bwMode="auto">
          <a:xfrm>
            <a:off x="4160385" y="3502706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13" name="AutoShape 237"/>
          <p:cNvSpPr>
            <a:spLocks noChangeArrowheads="1"/>
          </p:cNvSpPr>
          <p:nvPr/>
        </p:nvSpPr>
        <p:spPr bwMode="auto">
          <a:xfrm>
            <a:off x="4404179" y="3502706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14" name="AutoShape 238"/>
          <p:cNvSpPr>
            <a:spLocks noChangeArrowheads="1"/>
          </p:cNvSpPr>
          <p:nvPr/>
        </p:nvSpPr>
        <p:spPr bwMode="auto">
          <a:xfrm>
            <a:off x="4647973" y="3502706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15" name="AutoShape 239"/>
          <p:cNvSpPr>
            <a:spLocks noChangeArrowheads="1"/>
          </p:cNvSpPr>
          <p:nvPr/>
        </p:nvSpPr>
        <p:spPr bwMode="auto">
          <a:xfrm>
            <a:off x="4892902" y="3502706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16" name="AutoShape 240"/>
          <p:cNvSpPr>
            <a:spLocks noChangeArrowheads="1"/>
          </p:cNvSpPr>
          <p:nvPr/>
        </p:nvSpPr>
        <p:spPr bwMode="auto">
          <a:xfrm>
            <a:off x="5134429" y="3502706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17" name="AutoShape 241"/>
          <p:cNvSpPr>
            <a:spLocks noChangeArrowheads="1"/>
          </p:cNvSpPr>
          <p:nvPr/>
        </p:nvSpPr>
        <p:spPr bwMode="auto">
          <a:xfrm>
            <a:off x="5366884" y="3502706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18" name="AutoShape 242"/>
          <p:cNvSpPr>
            <a:spLocks noChangeArrowheads="1"/>
          </p:cNvSpPr>
          <p:nvPr/>
        </p:nvSpPr>
        <p:spPr bwMode="auto">
          <a:xfrm>
            <a:off x="5610679" y="3502706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19" name="AutoShape 243"/>
          <p:cNvSpPr>
            <a:spLocks noChangeArrowheads="1"/>
          </p:cNvSpPr>
          <p:nvPr/>
        </p:nvSpPr>
        <p:spPr bwMode="auto">
          <a:xfrm>
            <a:off x="5855607" y="3502706"/>
            <a:ext cx="282349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20" name="AutoShape 244"/>
          <p:cNvSpPr>
            <a:spLocks noChangeArrowheads="1"/>
          </p:cNvSpPr>
          <p:nvPr/>
        </p:nvSpPr>
        <p:spPr bwMode="auto">
          <a:xfrm>
            <a:off x="6097134" y="3502706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21" name="AutoShape 245"/>
          <p:cNvSpPr>
            <a:spLocks noChangeArrowheads="1"/>
          </p:cNvSpPr>
          <p:nvPr/>
        </p:nvSpPr>
        <p:spPr bwMode="auto">
          <a:xfrm>
            <a:off x="1513795" y="3760107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22" name="AutoShape 246"/>
          <p:cNvSpPr>
            <a:spLocks noChangeArrowheads="1"/>
          </p:cNvSpPr>
          <p:nvPr/>
        </p:nvSpPr>
        <p:spPr bwMode="auto">
          <a:xfrm>
            <a:off x="1756456" y="3760107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23" name="AutoShape 247"/>
          <p:cNvSpPr>
            <a:spLocks noChangeArrowheads="1"/>
          </p:cNvSpPr>
          <p:nvPr/>
        </p:nvSpPr>
        <p:spPr bwMode="auto">
          <a:xfrm>
            <a:off x="2001385" y="3760107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24" name="AutoShape 248"/>
          <p:cNvSpPr>
            <a:spLocks noChangeArrowheads="1"/>
          </p:cNvSpPr>
          <p:nvPr/>
        </p:nvSpPr>
        <p:spPr bwMode="auto">
          <a:xfrm>
            <a:off x="2245179" y="3760107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25" name="AutoShape 249"/>
          <p:cNvSpPr>
            <a:spLocks noChangeArrowheads="1"/>
          </p:cNvSpPr>
          <p:nvPr/>
        </p:nvSpPr>
        <p:spPr bwMode="auto">
          <a:xfrm>
            <a:off x="2488973" y="3760107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26" name="AutoShape 250"/>
          <p:cNvSpPr>
            <a:spLocks noChangeArrowheads="1"/>
          </p:cNvSpPr>
          <p:nvPr/>
        </p:nvSpPr>
        <p:spPr bwMode="auto">
          <a:xfrm>
            <a:off x="2733902" y="3760107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27" name="AutoShape 251"/>
          <p:cNvSpPr>
            <a:spLocks noChangeArrowheads="1"/>
          </p:cNvSpPr>
          <p:nvPr/>
        </p:nvSpPr>
        <p:spPr bwMode="auto">
          <a:xfrm>
            <a:off x="2975429" y="3760107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28" name="AutoShape 252"/>
          <p:cNvSpPr>
            <a:spLocks noChangeArrowheads="1"/>
          </p:cNvSpPr>
          <p:nvPr/>
        </p:nvSpPr>
        <p:spPr bwMode="auto">
          <a:xfrm>
            <a:off x="3220358" y="3760107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29" name="AutoShape 253"/>
          <p:cNvSpPr>
            <a:spLocks noChangeArrowheads="1"/>
          </p:cNvSpPr>
          <p:nvPr/>
        </p:nvSpPr>
        <p:spPr bwMode="auto">
          <a:xfrm>
            <a:off x="3464152" y="3760107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30" name="AutoShape 254"/>
          <p:cNvSpPr>
            <a:spLocks noChangeArrowheads="1"/>
          </p:cNvSpPr>
          <p:nvPr/>
        </p:nvSpPr>
        <p:spPr bwMode="auto">
          <a:xfrm>
            <a:off x="1387928" y="3760107"/>
            <a:ext cx="181429" cy="227920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31" name="AutoShape 255"/>
          <p:cNvSpPr>
            <a:spLocks noChangeArrowheads="1"/>
          </p:cNvSpPr>
          <p:nvPr/>
        </p:nvSpPr>
        <p:spPr bwMode="auto">
          <a:xfrm>
            <a:off x="3709081" y="3760107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32" name="AutoShape 256"/>
          <p:cNvSpPr>
            <a:spLocks noChangeArrowheads="1"/>
          </p:cNvSpPr>
          <p:nvPr/>
        </p:nvSpPr>
        <p:spPr bwMode="auto">
          <a:xfrm>
            <a:off x="3915456" y="3760107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33" name="AutoShape 257"/>
          <p:cNvSpPr>
            <a:spLocks noChangeArrowheads="1"/>
          </p:cNvSpPr>
          <p:nvPr/>
        </p:nvSpPr>
        <p:spPr bwMode="auto">
          <a:xfrm>
            <a:off x="4160385" y="3760107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34" name="AutoShape 258"/>
          <p:cNvSpPr>
            <a:spLocks noChangeArrowheads="1"/>
          </p:cNvSpPr>
          <p:nvPr/>
        </p:nvSpPr>
        <p:spPr bwMode="auto">
          <a:xfrm>
            <a:off x="4404179" y="3760107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35" name="AutoShape 259"/>
          <p:cNvSpPr>
            <a:spLocks noChangeArrowheads="1"/>
          </p:cNvSpPr>
          <p:nvPr/>
        </p:nvSpPr>
        <p:spPr bwMode="auto">
          <a:xfrm>
            <a:off x="4647973" y="3760107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36" name="AutoShape 260"/>
          <p:cNvSpPr>
            <a:spLocks noChangeArrowheads="1"/>
          </p:cNvSpPr>
          <p:nvPr/>
        </p:nvSpPr>
        <p:spPr bwMode="auto">
          <a:xfrm>
            <a:off x="4892902" y="3760107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37" name="AutoShape 261"/>
          <p:cNvSpPr>
            <a:spLocks noChangeArrowheads="1"/>
          </p:cNvSpPr>
          <p:nvPr/>
        </p:nvSpPr>
        <p:spPr bwMode="auto">
          <a:xfrm>
            <a:off x="5134429" y="3760107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38" name="AutoShape 262"/>
          <p:cNvSpPr>
            <a:spLocks noChangeArrowheads="1"/>
          </p:cNvSpPr>
          <p:nvPr/>
        </p:nvSpPr>
        <p:spPr bwMode="auto">
          <a:xfrm>
            <a:off x="5366884" y="3760107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39" name="AutoShape 263"/>
          <p:cNvSpPr>
            <a:spLocks noChangeArrowheads="1"/>
          </p:cNvSpPr>
          <p:nvPr/>
        </p:nvSpPr>
        <p:spPr bwMode="auto">
          <a:xfrm>
            <a:off x="5610679" y="3760107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40" name="AutoShape 264"/>
          <p:cNvSpPr>
            <a:spLocks noChangeArrowheads="1"/>
          </p:cNvSpPr>
          <p:nvPr/>
        </p:nvSpPr>
        <p:spPr bwMode="auto">
          <a:xfrm>
            <a:off x="5855607" y="3760107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41" name="AutoShape 265"/>
          <p:cNvSpPr>
            <a:spLocks noChangeArrowheads="1"/>
          </p:cNvSpPr>
          <p:nvPr/>
        </p:nvSpPr>
        <p:spPr bwMode="auto">
          <a:xfrm>
            <a:off x="6097134" y="3760107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30986" name="Text Box 266"/>
          <p:cNvSpPr txBox="1">
            <a:spLocks noChangeArrowheads="1"/>
          </p:cNvSpPr>
          <p:nvPr/>
        </p:nvSpPr>
        <p:spPr bwMode="auto">
          <a:xfrm>
            <a:off x="6577920" y="4372429"/>
            <a:ext cx="874259" cy="461655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471"/>
                  <a:invGamma/>
                </a:schemeClr>
              </a:gs>
              <a:gs pos="50000">
                <a:schemeClr val="accent1">
                  <a:alpha val="14000"/>
                </a:schemeClr>
              </a:gs>
              <a:gs pos="100000">
                <a:schemeClr val="accent1">
                  <a:gamma/>
                  <a:shade val="76471"/>
                  <a:invGamma/>
                </a:schemeClr>
              </a:gs>
            </a:gsLst>
            <a:lin ang="5400000" scaled="1"/>
          </a:gradFill>
          <a:ln w="50800" algn="ctr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algn="ctr" defTabSz="507939">
              <a:defRPr/>
            </a:pPr>
            <a:r>
              <a:rPr lang="es-MX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CPT</a:t>
            </a:r>
          </a:p>
        </p:txBody>
      </p:sp>
      <p:sp>
        <p:nvSpPr>
          <p:cNvPr id="16643" name="Line 267"/>
          <p:cNvSpPr>
            <a:spLocks noChangeShapeType="1"/>
          </p:cNvSpPr>
          <p:nvPr/>
        </p:nvSpPr>
        <p:spPr bwMode="auto">
          <a:xfrm>
            <a:off x="5137831" y="754063"/>
            <a:ext cx="0" cy="5348741"/>
          </a:xfrm>
          <a:prstGeom prst="line">
            <a:avLst/>
          </a:prstGeom>
          <a:noFill/>
          <a:ln w="476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  <p:sp>
        <p:nvSpPr>
          <p:cNvPr id="16644" name="Line 268"/>
          <p:cNvSpPr>
            <a:spLocks noChangeShapeType="1"/>
          </p:cNvSpPr>
          <p:nvPr/>
        </p:nvSpPr>
        <p:spPr bwMode="auto">
          <a:xfrm>
            <a:off x="3235099" y="703036"/>
            <a:ext cx="0" cy="4166054"/>
          </a:xfrm>
          <a:prstGeom prst="line">
            <a:avLst/>
          </a:prstGeom>
          <a:noFill/>
          <a:ln w="476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  <p:sp>
        <p:nvSpPr>
          <p:cNvPr id="30989" name="Text Box 269"/>
          <p:cNvSpPr txBox="1">
            <a:spLocks noChangeArrowheads="1"/>
          </p:cNvSpPr>
          <p:nvPr/>
        </p:nvSpPr>
        <p:spPr bwMode="auto">
          <a:xfrm>
            <a:off x="6577920" y="5449661"/>
            <a:ext cx="874259" cy="461655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471"/>
                  <a:invGamma/>
                </a:schemeClr>
              </a:gs>
              <a:gs pos="50000">
                <a:schemeClr val="accent1">
                  <a:alpha val="14000"/>
                </a:schemeClr>
              </a:gs>
              <a:gs pos="100000">
                <a:schemeClr val="accent1">
                  <a:gamma/>
                  <a:shade val="76471"/>
                  <a:invGamma/>
                </a:schemeClr>
              </a:gs>
            </a:gsLst>
            <a:lin ang="5400000" scaled="1"/>
          </a:gradFill>
          <a:ln w="50800" algn="ctr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algn="ctr" defTabSz="507939">
              <a:defRPr/>
            </a:pPr>
            <a:r>
              <a:rPr lang="es-MX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CIP</a:t>
            </a:r>
          </a:p>
        </p:txBody>
      </p:sp>
      <p:sp>
        <p:nvSpPr>
          <p:cNvPr id="16646" name="Line 270"/>
          <p:cNvSpPr>
            <a:spLocks noChangeShapeType="1"/>
          </p:cNvSpPr>
          <p:nvPr/>
        </p:nvSpPr>
        <p:spPr bwMode="auto">
          <a:xfrm>
            <a:off x="3440339" y="754063"/>
            <a:ext cx="0" cy="5091339"/>
          </a:xfrm>
          <a:prstGeom prst="line">
            <a:avLst/>
          </a:prstGeom>
          <a:noFill/>
          <a:ln w="476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310696" y="137206"/>
            <a:ext cx="5701393" cy="1077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defTabSz="507939">
              <a:defRPr/>
            </a:pPr>
            <a:r>
              <a:rPr lang="es-MX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DAT </a:t>
            </a:r>
            <a:r>
              <a:rPr lang="es-MX" sz="13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(... INDICANDO LUGAR DE DESTINO ...)</a:t>
            </a:r>
            <a:endParaRPr lang="es-MX" sz="40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defTabSz="507939">
              <a:defRPr/>
            </a:pPr>
            <a:r>
              <a:rPr lang="es-MX" sz="24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Delivered</a:t>
            </a:r>
            <a:r>
              <a:rPr lang="es-MX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MX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At Terminal</a:t>
            </a:r>
            <a:endParaRPr lang="es-ES" sz="24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2531" name="Picture 5" descr="PROCES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732" y="1734911"/>
            <a:ext cx="5657170" cy="91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AutoShape 6"/>
          <p:cNvSpPr>
            <a:spLocks noChangeArrowheads="1"/>
          </p:cNvSpPr>
          <p:nvPr/>
        </p:nvSpPr>
        <p:spPr bwMode="auto">
          <a:xfrm>
            <a:off x="373063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33" name="AutoShape 7"/>
          <p:cNvSpPr>
            <a:spLocks noChangeArrowheads="1"/>
          </p:cNvSpPr>
          <p:nvPr/>
        </p:nvSpPr>
        <p:spPr bwMode="auto">
          <a:xfrm>
            <a:off x="615723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34" name="AutoShape 8"/>
          <p:cNvSpPr>
            <a:spLocks noChangeArrowheads="1"/>
          </p:cNvSpPr>
          <p:nvPr/>
        </p:nvSpPr>
        <p:spPr bwMode="auto">
          <a:xfrm>
            <a:off x="860652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35" name="AutoShape 9"/>
          <p:cNvSpPr>
            <a:spLocks noChangeArrowheads="1"/>
          </p:cNvSpPr>
          <p:nvPr/>
        </p:nvSpPr>
        <p:spPr bwMode="auto">
          <a:xfrm>
            <a:off x="11044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36" name="AutoShape 10"/>
          <p:cNvSpPr>
            <a:spLocks noChangeArrowheads="1"/>
          </p:cNvSpPr>
          <p:nvPr/>
        </p:nvSpPr>
        <p:spPr bwMode="auto">
          <a:xfrm>
            <a:off x="1348241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37" name="AutoShape 11"/>
          <p:cNvSpPr>
            <a:spLocks noChangeArrowheads="1"/>
          </p:cNvSpPr>
          <p:nvPr/>
        </p:nvSpPr>
        <p:spPr bwMode="auto">
          <a:xfrm>
            <a:off x="1593170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38" name="AutoShape 12"/>
          <p:cNvSpPr>
            <a:spLocks noChangeArrowheads="1"/>
          </p:cNvSpPr>
          <p:nvPr/>
        </p:nvSpPr>
        <p:spPr bwMode="auto">
          <a:xfrm>
            <a:off x="183469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39" name="AutoShape 13"/>
          <p:cNvSpPr>
            <a:spLocks noChangeArrowheads="1"/>
          </p:cNvSpPr>
          <p:nvPr/>
        </p:nvSpPr>
        <p:spPr bwMode="auto">
          <a:xfrm>
            <a:off x="2079626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40" name="AutoShape 14"/>
          <p:cNvSpPr>
            <a:spLocks noChangeArrowheads="1"/>
          </p:cNvSpPr>
          <p:nvPr/>
        </p:nvSpPr>
        <p:spPr bwMode="auto">
          <a:xfrm>
            <a:off x="2323420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41" name="AutoShape 15"/>
          <p:cNvSpPr>
            <a:spLocks noChangeArrowheads="1"/>
          </p:cNvSpPr>
          <p:nvPr/>
        </p:nvSpPr>
        <p:spPr bwMode="auto">
          <a:xfrm>
            <a:off x="247196" y="3148920"/>
            <a:ext cx="214313" cy="434294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42" name="AutoShape 16"/>
          <p:cNvSpPr>
            <a:spLocks noChangeArrowheads="1"/>
          </p:cNvSpPr>
          <p:nvPr/>
        </p:nvSpPr>
        <p:spPr bwMode="auto">
          <a:xfrm>
            <a:off x="2568349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43" name="AutoShape 17"/>
          <p:cNvSpPr>
            <a:spLocks noChangeArrowheads="1"/>
          </p:cNvSpPr>
          <p:nvPr/>
        </p:nvSpPr>
        <p:spPr bwMode="auto">
          <a:xfrm>
            <a:off x="2774723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44" name="AutoShape 18"/>
          <p:cNvSpPr>
            <a:spLocks noChangeArrowheads="1"/>
          </p:cNvSpPr>
          <p:nvPr/>
        </p:nvSpPr>
        <p:spPr bwMode="auto">
          <a:xfrm>
            <a:off x="3019652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45" name="AutoShape 19"/>
          <p:cNvSpPr>
            <a:spLocks noChangeArrowheads="1"/>
          </p:cNvSpPr>
          <p:nvPr/>
        </p:nvSpPr>
        <p:spPr bwMode="auto">
          <a:xfrm>
            <a:off x="32634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46" name="AutoShape 20"/>
          <p:cNvSpPr>
            <a:spLocks noChangeArrowheads="1"/>
          </p:cNvSpPr>
          <p:nvPr/>
        </p:nvSpPr>
        <p:spPr bwMode="auto">
          <a:xfrm>
            <a:off x="3507241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47" name="AutoShape 21"/>
          <p:cNvSpPr>
            <a:spLocks noChangeArrowheads="1"/>
          </p:cNvSpPr>
          <p:nvPr/>
        </p:nvSpPr>
        <p:spPr bwMode="auto">
          <a:xfrm>
            <a:off x="3752170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48" name="AutoShape 22"/>
          <p:cNvSpPr>
            <a:spLocks noChangeArrowheads="1"/>
          </p:cNvSpPr>
          <p:nvPr/>
        </p:nvSpPr>
        <p:spPr bwMode="auto">
          <a:xfrm>
            <a:off x="399369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49" name="Text Box 23"/>
          <p:cNvSpPr txBox="1">
            <a:spLocks noChangeArrowheads="1"/>
          </p:cNvSpPr>
          <p:nvPr/>
        </p:nvSpPr>
        <p:spPr bwMode="auto">
          <a:xfrm>
            <a:off x="5573201" y="2708956"/>
            <a:ext cx="3465236" cy="1066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LOS     COSTOS      SE      TRANSFIEREN    DEL   </a:t>
            </a:r>
          </a:p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VENDEDOR     AL       COMPRADOR     CUANDO  </a:t>
            </a:r>
          </a:p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LAS  MERCADERIAS SE PONEN A DISPOSICIÓN</a:t>
            </a:r>
          </a:p>
          <a:p>
            <a:pPr algn="just" defTabSz="507939"/>
            <a:r>
              <a:rPr lang="es-MX" sz="1300" b="1" dirty="0">
                <a:solidFill>
                  <a:srgbClr val="006600"/>
                </a:solidFill>
              </a:rPr>
              <a:t>DEL COMPRADOR  EN  </a:t>
            </a:r>
            <a:r>
              <a:rPr lang="es-MX" sz="1300" b="1" dirty="0" smtClean="0">
                <a:solidFill>
                  <a:srgbClr val="006600"/>
                </a:solidFill>
              </a:rPr>
              <a:t>LA ADUANA DE DESTINO </a:t>
            </a:r>
          </a:p>
          <a:p>
            <a:pPr algn="just" defTabSz="507939"/>
            <a:r>
              <a:rPr lang="es-MX" sz="1300" b="1" dirty="0" smtClean="0">
                <a:solidFill>
                  <a:srgbClr val="006600"/>
                </a:solidFill>
              </a:rPr>
              <a:t>CUBRIENDO LOS COSTOS DE MANIPULACIÓN.</a:t>
            </a:r>
            <a:endParaRPr lang="es-ES" sz="1300" b="1" dirty="0">
              <a:solidFill>
                <a:srgbClr val="006600"/>
              </a:solidFill>
            </a:endParaRPr>
          </a:p>
        </p:txBody>
      </p:sp>
      <p:sp>
        <p:nvSpPr>
          <p:cNvPr id="22550" name="Line 24"/>
          <p:cNvSpPr>
            <a:spLocks noChangeShapeType="1"/>
          </p:cNvSpPr>
          <p:nvPr/>
        </p:nvSpPr>
        <p:spPr bwMode="auto">
          <a:xfrm>
            <a:off x="0" y="1268866"/>
            <a:ext cx="914400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  <p:sp>
        <p:nvSpPr>
          <p:cNvPr id="22551" name="AutoShape 25"/>
          <p:cNvSpPr>
            <a:spLocks noChangeArrowheads="1"/>
          </p:cNvSpPr>
          <p:nvPr/>
        </p:nvSpPr>
        <p:spPr bwMode="auto">
          <a:xfrm>
            <a:off x="4226152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52" name="AutoShape 26"/>
          <p:cNvSpPr>
            <a:spLocks noChangeArrowheads="1"/>
          </p:cNvSpPr>
          <p:nvPr/>
        </p:nvSpPr>
        <p:spPr bwMode="auto">
          <a:xfrm>
            <a:off x="44699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53" name="AutoShape 27"/>
          <p:cNvSpPr>
            <a:spLocks noChangeArrowheads="1"/>
          </p:cNvSpPr>
          <p:nvPr/>
        </p:nvSpPr>
        <p:spPr bwMode="auto">
          <a:xfrm>
            <a:off x="4714875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54" name="AutoShape 28"/>
          <p:cNvSpPr>
            <a:spLocks noChangeArrowheads="1"/>
          </p:cNvSpPr>
          <p:nvPr/>
        </p:nvSpPr>
        <p:spPr bwMode="auto">
          <a:xfrm>
            <a:off x="4956402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55" name="AutoShape 29"/>
          <p:cNvSpPr>
            <a:spLocks noChangeArrowheads="1"/>
          </p:cNvSpPr>
          <p:nvPr/>
        </p:nvSpPr>
        <p:spPr bwMode="auto">
          <a:xfrm>
            <a:off x="377599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56" name="AutoShape 30"/>
          <p:cNvSpPr>
            <a:spLocks noChangeArrowheads="1"/>
          </p:cNvSpPr>
          <p:nvPr/>
        </p:nvSpPr>
        <p:spPr bwMode="auto">
          <a:xfrm>
            <a:off x="620259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57" name="AutoShape 31"/>
          <p:cNvSpPr>
            <a:spLocks noChangeArrowheads="1"/>
          </p:cNvSpPr>
          <p:nvPr/>
        </p:nvSpPr>
        <p:spPr bwMode="auto">
          <a:xfrm>
            <a:off x="865188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58" name="AutoShape 32"/>
          <p:cNvSpPr>
            <a:spLocks noChangeArrowheads="1"/>
          </p:cNvSpPr>
          <p:nvPr/>
        </p:nvSpPr>
        <p:spPr bwMode="auto">
          <a:xfrm>
            <a:off x="11089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59" name="AutoShape 33"/>
          <p:cNvSpPr>
            <a:spLocks noChangeArrowheads="1"/>
          </p:cNvSpPr>
          <p:nvPr/>
        </p:nvSpPr>
        <p:spPr bwMode="auto">
          <a:xfrm>
            <a:off x="1352777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60" name="AutoShape 34"/>
          <p:cNvSpPr>
            <a:spLocks noChangeArrowheads="1"/>
          </p:cNvSpPr>
          <p:nvPr/>
        </p:nvSpPr>
        <p:spPr bwMode="auto">
          <a:xfrm>
            <a:off x="1597706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61" name="AutoShape 35"/>
          <p:cNvSpPr>
            <a:spLocks noChangeArrowheads="1"/>
          </p:cNvSpPr>
          <p:nvPr/>
        </p:nvSpPr>
        <p:spPr bwMode="auto">
          <a:xfrm>
            <a:off x="183923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62" name="AutoShape 36"/>
          <p:cNvSpPr>
            <a:spLocks noChangeArrowheads="1"/>
          </p:cNvSpPr>
          <p:nvPr/>
        </p:nvSpPr>
        <p:spPr bwMode="auto">
          <a:xfrm>
            <a:off x="2084161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63" name="AutoShape 37"/>
          <p:cNvSpPr>
            <a:spLocks noChangeArrowheads="1"/>
          </p:cNvSpPr>
          <p:nvPr/>
        </p:nvSpPr>
        <p:spPr bwMode="auto">
          <a:xfrm>
            <a:off x="2327956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64" name="AutoShape 38"/>
          <p:cNvSpPr>
            <a:spLocks noChangeArrowheads="1"/>
          </p:cNvSpPr>
          <p:nvPr/>
        </p:nvSpPr>
        <p:spPr bwMode="auto">
          <a:xfrm>
            <a:off x="251732" y="4485822"/>
            <a:ext cx="214313" cy="434295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65" name="AutoShape 39"/>
          <p:cNvSpPr>
            <a:spLocks noChangeArrowheads="1"/>
          </p:cNvSpPr>
          <p:nvPr/>
        </p:nvSpPr>
        <p:spPr bwMode="auto">
          <a:xfrm>
            <a:off x="2572885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66" name="AutoShape 40"/>
          <p:cNvSpPr>
            <a:spLocks noChangeArrowheads="1"/>
          </p:cNvSpPr>
          <p:nvPr/>
        </p:nvSpPr>
        <p:spPr bwMode="auto">
          <a:xfrm>
            <a:off x="2779259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67" name="AutoShape 41"/>
          <p:cNvSpPr>
            <a:spLocks noChangeArrowheads="1"/>
          </p:cNvSpPr>
          <p:nvPr/>
        </p:nvSpPr>
        <p:spPr bwMode="auto">
          <a:xfrm>
            <a:off x="3024188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68" name="AutoShape 42"/>
          <p:cNvSpPr>
            <a:spLocks noChangeArrowheads="1"/>
          </p:cNvSpPr>
          <p:nvPr/>
        </p:nvSpPr>
        <p:spPr bwMode="auto">
          <a:xfrm>
            <a:off x="32679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69" name="AutoShape 43"/>
          <p:cNvSpPr>
            <a:spLocks noChangeArrowheads="1"/>
          </p:cNvSpPr>
          <p:nvPr/>
        </p:nvSpPr>
        <p:spPr bwMode="auto">
          <a:xfrm>
            <a:off x="3511777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70" name="AutoShape 44"/>
          <p:cNvSpPr>
            <a:spLocks noChangeArrowheads="1"/>
          </p:cNvSpPr>
          <p:nvPr/>
        </p:nvSpPr>
        <p:spPr bwMode="auto">
          <a:xfrm>
            <a:off x="3756706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71" name="AutoShape 45"/>
          <p:cNvSpPr>
            <a:spLocks noChangeArrowheads="1"/>
          </p:cNvSpPr>
          <p:nvPr/>
        </p:nvSpPr>
        <p:spPr bwMode="auto">
          <a:xfrm>
            <a:off x="399823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72" name="AutoShape 46"/>
          <p:cNvSpPr>
            <a:spLocks noChangeArrowheads="1"/>
          </p:cNvSpPr>
          <p:nvPr/>
        </p:nvSpPr>
        <p:spPr bwMode="auto">
          <a:xfrm>
            <a:off x="4230688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73" name="AutoShape 47"/>
          <p:cNvSpPr>
            <a:spLocks noChangeArrowheads="1"/>
          </p:cNvSpPr>
          <p:nvPr/>
        </p:nvSpPr>
        <p:spPr bwMode="auto">
          <a:xfrm>
            <a:off x="44744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74" name="AutoShape 48"/>
          <p:cNvSpPr>
            <a:spLocks noChangeArrowheads="1"/>
          </p:cNvSpPr>
          <p:nvPr/>
        </p:nvSpPr>
        <p:spPr bwMode="auto">
          <a:xfrm>
            <a:off x="4719411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75" name="AutoShape 49"/>
          <p:cNvSpPr>
            <a:spLocks noChangeArrowheads="1"/>
          </p:cNvSpPr>
          <p:nvPr/>
        </p:nvSpPr>
        <p:spPr bwMode="auto">
          <a:xfrm>
            <a:off x="4960938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76" name="Text Box 50"/>
          <p:cNvSpPr txBox="1">
            <a:spLocks noChangeArrowheads="1"/>
          </p:cNvSpPr>
          <p:nvPr/>
        </p:nvSpPr>
        <p:spPr bwMode="auto">
          <a:xfrm>
            <a:off x="5549389" y="4272643"/>
            <a:ext cx="3581999" cy="146632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algn="just" defTabSz="507939"/>
            <a:r>
              <a:rPr lang="es-ES" sz="1300" b="1" dirty="0">
                <a:solidFill>
                  <a:srgbClr val="FF3300"/>
                </a:solidFill>
              </a:rPr>
              <a:t>LOS     </a:t>
            </a:r>
            <a:r>
              <a:rPr lang="es-MX" sz="1300" b="1" dirty="0">
                <a:solidFill>
                  <a:srgbClr val="FF3300"/>
                </a:solidFill>
              </a:rPr>
              <a:t>RIESGOS</a:t>
            </a:r>
            <a:r>
              <a:rPr lang="es-ES" sz="1300" b="1" dirty="0">
                <a:solidFill>
                  <a:srgbClr val="FF3300"/>
                </a:solidFill>
              </a:rPr>
              <a:t>      SE      TRANSFIEREN    DEL   </a:t>
            </a:r>
          </a:p>
          <a:p>
            <a:pPr algn="just" defTabSz="507939"/>
            <a:r>
              <a:rPr lang="es-ES" sz="1300" b="1" dirty="0">
                <a:solidFill>
                  <a:srgbClr val="FF3300"/>
                </a:solidFill>
              </a:rPr>
              <a:t>VENDEDOR     AL       COMPRADOR     CUANDO  </a:t>
            </a:r>
          </a:p>
          <a:p>
            <a:pPr algn="just" defTabSz="507939"/>
            <a:r>
              <a:rPr lang="es-ES" sz="1300" b="1" dirty="0">
                <a:solidFill>
                  <a:srgbClr val="FF3300"/>
                </a:solidFill>
              </a:rPr>
              <a:t>LAS  MERCADERIAS SE PONEN A DISPOSICIÓN</a:t>
            </a:r>
          </a:p>
          <a:p>
            <a:pPr algn="just" defTabSz="507939"/>
            <a:r>
              <a:rPr lang="es-MX" sz="1300" b="1" dirty="0">
                <a:solidFill>
                  <a:srgbClr val="FF3300"/>
                </a:solidFill>
              </a:rPr>
              <a:t>DEL COMPRADOR  EN  </a:t>
            </a:r>
            <a:r>
              <a:rPr lang="es-MX" sz="1300" b="1" dirty="0" smtClean="0">
                <a:solidFill>
                  <a:srgbClr val="FF3300"/>
                </a:solidFill>
              </a:rPr>
              <a:t>LA ADUANA DE </a:t>
            </a:r>
            <a:r>
              <a:rPr lang="es-MX" sz="1300" b="1" dirty="0">
                <a:solidFill>
                  <a:srgbClr val="FF3300"/>
                </a:solidFill>
              </a:rPr>
              <a:t>DESTINO</a:t>
            </a:r>
          </a:p>
          <a:p>
            <a:pPr algn="just" defTabSz="507939"/>
            <a:r>
              <a:rPr lang="es-MX" sz="1300" b="1" dirty="0" smtClean="0">
                <a:solidFill>
                  <a:srgbClr val="FF3300"/>
                </a:solidFill>
              </a:rPr>
              <a:t>ANTES DE  </a:t>
            </a:r>
            <a:r>
              <a:rPr lang="es-MX" sz="1300" b="1" dirty="0">
                <a:solidFill>
                  <a:srgbClr val="FF3300"/>
                </a:solidFill>
              </a:rPr>
              <a:t>PAGADOS </a:t>
            </a:r>
            <a:r>
              <a:rPr lang="es-MX" sz="1300" b="1" dirty="0" smtClean="0">
                <a:solidFill>
                  <a:srgbClr val="FF3300"/>
                </a:solidFill>
              </a:rPr>
              <a:t>LOS DERECHOS </a:t>
            </a:r>
            <a:r>
              <a:rPr lang="es-MX" sz="1300" b="1" dirty="0">
                <a:solidFill>
                  <a:srgbClr val="FF3300"/>
                </a:solidFill>
              </a:rPr>
              <a:t>DE ADUANA.</a:t>
            </a:r>
            <a:endParaRPr lang="es-ES" sz="1300" b="1" dirty="0">
              <a:solidFill>
                <a:srgbClr val="FF3300"/>
              </a:solidFill>
            </a:endParaRPr>
          </a:p>
          <a:p>
            <a:pPr algn="just" defTabSz="507939"/>
            <a:endParaRPr lang="es-ES" sz="1300" b="1" dirty="0">
              <a:solidFill>
                <a:srgbClr val="FF3300"/>
              </a:solidFill>
            </a:endParaRPr>
          </a:p>
          <a:p>
            <a:pPr algn="just" defTabSz="507939"/>
            <a:endParaRPr lang="es-ES" sz="1300" b="1" dirty="0">
              <a:solidFill>
                <a:srgbClr val="FF3300"/>
              </a:solidFill>
            </a:endParaRPr>
          </a:p>
        </p:txBody>
      </p:sp>
      <p:sp>
        <p:nvSpPr>
          <p:cNvPr id="22577" name="AutoShape 51"/>
          <p:cNvSpPr>
            <a:spLocks noChangeArrowheads="1"/>
          </p:cNvSpPr>
          <p:nvPr/>
        </p:nvSpPr>
        <p:spPr bwMode="auto">
          <a:xfrm>
            <a:off x="373063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78" name="AutoShape 52"/>
          <p:cNvSpPr>
            <a:spLocks noChangeArrowheads="1"/>
          </p:cNvSpPr>
          <p:nvPr/>
        </p:nvSpPr>
        <p:spPr bwMode="auto">
          <a:xfrm>
            <a:off x="615723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79" name="AutoShape 53"/>
          <p:cNvSpPr>
            <a:spLocks noChangeArrowheads="1"/>
          </p:cNvSpPr>
          <p:nvPr/>
        </p:nvSpPr>
        <p:spPr bwMode="auto">
          <a:xfrm>
            <a:off x="860652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80" name="AutoShape 54"/>
          <p:cNvSpPr>
            <a:spLocks noChangeArrowheads="1"/>
          </p:cNvSpPr>
          <p:nvPr/>
        </p:nvSpPr>
        <p:spPr bwMode="auto">
          <a:xfrm>
            <a:off x="11044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81" name="AutoShape 55"/>
          <p:cNvSpPr>
            <a:spLocks noChangeArrowheads="1"/>
          </p:cNvSpPr>
          <p:nvPr/>
        </p:nvSpPr>
        <p:spPr bwMode="auto">
          <a:xfrm>
            <a:off x="1348241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82" name="AutoShape 56"/>
          <p:cNvSpPr>
            <a:spLocks noChangeArrowheads="1"/>
          </p:cNvSpPr>
          <p:nvPr/>
        </p:nvSpPr>
        <p:spPr bwMode="auto">
          <a:xfrm>
            <a:off x="1593170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83" name="AutoShape 57"/>
          <p:cNvSpPr>
            <a:spLocks noChangeArrowheads="1"/>
          </p:cNvSpPr>
          <p:nvPr/>
        </p:nvSpPr>
        <p:spPr bwMode="auto">
          <a:xfrm>
            <a:off x="183469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84" name="AutoShape 58"/>
          <p:cNvSpPr>
            <a:spLocks noChangeArrowheads="1"/>
          </p:cNvSpPr>
          <p:nvPr/>
        </p:nvSpPr>
        <p:spPr bwMode="auto">
          <a:xfrm>
            <a:off x="2079626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85" name="AutoShape 59"/>
          <p:cNvSpPr>
            <a:spLocks noChangeArrowheads="1"/>
          </p:cNvSpPr>
          <p:nvPr/>
        </p:nvSpPr>
        <p:spPr bwMode="auto">
          <a:xfrm>
            <a:off x="2323420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86" name="AutoShape 60"/>
          <p:cNvSpPr>
            <a:spLocks noChangeArrowheads="1"/>
          </p:cNvSpPr>
          <p:nvPr/>
        </p:nvSpPr>
        <p:spPr bwMode="auto">
          <a:xfrm>
            <a:off x="247196" y="5874884"/>
            <a:ext cx="214313" cy="434294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87" name="AutoShape 61"/>
          <p:cNvSpPr>
            <a:spLocks noChangeArrowheads="1"/>
          </p:cNvSpPr>
          <p:nvPr/>
        </p:nvSpPr>
        <p:spPr bwMode="auto">
          <a:xfrm>
            <a:off x="2568349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88" name="AutoShape 62"/>
          <p:cNvSpPr>
            <a:spLocks noChangeArrowheads="1"/>
          </p:cNvSpPr>
          <p:nvPr/>
        </p:nvSpPr>
        <p:spPr bwMode="auto">
          <a:xfrm>
            <a:off x="2774723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89" name="AutoShape 63"/>
          <p:cNvSpPr>
            <a:spLocks noChangeArrowheads="1"/>
          </p:cNvSpPr>
          <p:nvPr/>
        </p:nvSpPr>
        <p:spPr bwMode="auto">
          <a:xfrm>
            <a:off x="3019652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90" name="AutoShape 64"/>
          <p:cNvSpPr>
            <a:spLocks noChangeArrowheads="1"/>
          </p:cNvSpPr>
          <p:nvPr/>
        </p:nvSpPr>
        <p:spPr bwMode="auto">
          <a:xfrm>
            <a:off x="32634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91" name="AutoShape 65"/>
          <p:cNvSpPr>
            <a:spLocks noChangeArrowheads="1"/>
          </p:cNvSpPr>
          <p:nvPr/>
        </p:nvSpPr>
        <p:spPr bwMode="auto">
          <a:xfrm>
            <a:off x="3507241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92" name="AutoShape 66"/>
          <p:cNvSpPr>
            <a:spLocks noChangeArrowheads="1"/>
          </p:cNvSpPr>
          <p:nvPr/>
        </p:nvSpPr>
        <p:spPr bwMode="auto">
          <a:xfrm>
            <a:off x="3752170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93" name="AutoShape 67"/>
          <p:cNvSpPr>
            <a:spLocks noChangeArrowheads="1"/>
          </p:cNvSpPr>
          <p:nvPr/>
        </p:nvSpPr>
        <p:spPr bwMode="auto">
          <a:xfrm>
            <a:off x="399369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94" name="AutoShape 68"/>
          <p:cNvSpPr>
            <a:spLocks noChangeArrowheads="1"/>
          </p:cNvSpPr>
          <p:nvPr/>
        </p:nvSpPr>
        <p:spPr bwMode="auto">
          <a:xfrm>
            <a:off x="4226152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95" name="AutoShape 69"/>
          <p:cNvSpPr>
            <a:spLocks noChangeArrowheads="1"/>
          </p:cNvSpPr>
          <p:nvPr/>
        </p:nvSpPr>
        <p:spPr bwMode="auto">
          <a:xfrm>
            <a:off x="44699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96" name="AutoShape 70"/>
          <p:cNvSpPr>
            <a:spLocks noChangeArrowheads="1"/>
          </p:cNvSpPr>
          <p:nvPr/>
        </p:nvSpPr>
        <p:spPr bwMode="auto">
          <a:xfrm>
            <a:off x="4714875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97" name="AutoShape 71"/>
          <p:cNvSpPr>
            <a:spLocks noChangeArrowheads="1"/>
          </p:cNvSpPr>
          <p:nvPr/>
        </p:nvSpPr>
        <p:spPr bwMode="auto">
          <a:xfrm>
            <a:off x="4956402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98" name="Text Box 72"/>
          <p:cNvSpPr txBox="1">
            <a:spLocks noChangeArrowheads="1"/>
          </p:cNvSpPr>
          <p:nvPr/>
        </p:nvSpPr>
        <p:spPr bwMode="auto">
          <a:xfrm>
            <a:off x="251520" y="2708920"/>
            <a:ext cx="886389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>
                <a:solidFill>
                  <a:srgbClr val="006600"/>
                </a:solidFill>
              </a:rPr>
              <a:t>COSTOS</a:t>
            </a:r>
            <a:endParaRPr lang="es-ES" b="1" dirty="0">
              <a:solidFill>
                <a:srgbClr val="006600"/>
              </a:solidFill>
            </a:endParaRPr>
          </a:p>
        </p:txBody>
      </p:sp>
      <p:sp>
        <p:nvSpPr>
          <p:cNvPr id="22599" name="Text Box 73"/>
          <p:cNvSpPr txBox="1">
            <a:spLocks noChangeArrowheads="1"/>
          </p:cNvSpPr>
          <p:nvPr/>
        </p:nvSpPr>
        <p:spPr bwMode="auto">
          <a:xfrm>
            <a:off x="251520" y="4077072"/>
            <a:ext cx="953587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>
                <a:solidFill>
                  <a:srgbClr val="FF3300"/>
                </a:solidFill>
              </a:rPr>
              <a:t>RIESGOS</a:t>
            </a:r>
            <a:endParaRPr lang="es-ES" b="1" dirty="0">
              <a:solidFill>
                <a:srgbClr val="FF3300"/>
              </a:solidFill>
            </a:endParaRPr>
          </a:p>
        </p:txBody>
      </p:sp>
      <p:sp>
        <p:nvSpPr>
          <p:cNvPr id="22600" name="Text Box 74"/>
          <p:cNvSpPr txBox="1">
            <a:spLocks noChangeArrowheads="1"/>
          </p:cNvSpPr>
          <p:nvPr/>
        </p:nvSpPr>
        <p:spPr bwMode="auto">
          <a:xfrm>
            <a:off x="323528" y="5445224"/>
            <a:ext cx="1408840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>
                <a:solidFill>
                  <a:schemeClr val="accent2"/>
                </a:solidFill>
              </a:rPr>
              <a:t>TRANSPORTE</a:t>
            </a:r>
            <a:endParaRPr lang="es-ES" b="1" dirty="0">
              <a:solidFill>
                <a:schemeClr val="accent2"/>
              </a:solidFill>
            </a:endParaRPr>
          </a:p>
        </p:txBody>
      </p:sp>
      <p:sp>
        <p:nvSpPr>
          <p:cNvPr id="22601" name="Text Box 75"/>
          <p:cNvSpPr txBox="1">
            <a:spLocks noChangeArrowheads="1"/>
          </p:cNvSpPr>
          <p:nvPr/>
        </p:nvSpPr>
        <p:spPr bwMode="auto">
          <a:xfrm>
            <a:off x="5241018" y="5853339"/>
            <a:ext cx="3800929" cy="114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5306" tIns="32653" rIns="65306" bIns="32653">
            <a:spAutoFit/>
          </a:bodyPr>
          <a:lstStyle/>
          <a:p>
            <a:pPr defTabSz="507939"/>
            <a:r>
              <a:rPr lang="es-ES" sz="1300" b="1" dirty="0" smtClean="0">
                <a:solidFill>
                  <a:schemeClr val="accent2"/>
                </a:solidFill>
              </a:rPr>
              <a:t>         EL TRANSPORTE PRINCIPAL </a:t>
            </a:r>
            <a:r>
              <a:rPr lang="es-ES" sz="1300" b="1" dirty="0">
                <a:solidFill>
                  <a:schemeClr val="accent2"/>
                </a:solidFill>
              </a:rPr>
              <a:t>DEBE SER </a:t>
            </a:r>
            <a:endParaRPr lang="es-ES" sz="1300" b="1" dirty="0" smtClean="0">
              <a:solidFill>
                <a:schemeClr val="accent2"/>
              </a:solidFill>
            </a:endParaRPr>
          </a:p>
          <a:p>
            <a:pPr defTabSz="507939"/>
            <a:r>
              <a:rPr lang="es-ES" sz="1300" b="1" dirty="0" smtClean="0">
                <a:solidFill>
                  <a:schemeClr val="accent2"/>
                </a:solidFill>
              </a:rPr>
              <a:t>         CONTRATADO </a:t>
            </a:r>
            <a:r>
              <a:rPr lang="es-ES" sz="1300" b="1" dirty="0">
                <a:solidFill>
                  <a:schemeClr val="accent2"/>
                </a:solidFill>
              </a:rPr>
              <a:t>POR    EL  VENDEDOR, </a:t>
            </a:r>
            <a:r>
              <a:rPr lang="es-ES" sz="1300" b="1" dirty="0" smtClean="0">
                <a:solidFill>
                  <a:schemeClr val="accent2"/>
                </a:solidFill>
              </a:rPr>
              <a:t>EL </a:t>
            </a:r>
          </a:p>
          <a:p>
            <a:pPr defTabSz="507939"/>
            <a:r>
              <a:rPr lang="es-ES" sz="1300" b="1" dirty="0" smtClean="0">
                <a:solidFill>
                  <a:schemeClr val="accent2"/>
                </a:solidFill>
              </a:rPr>
              <a:t>         TRANSPORTE EN EL LUGAR DESTINO ES </a:t>
            </a:r>
          </a:p>
          <a:p>
            <a:pPr defTabSz="507939"/>
            <a:r>
              <a:rPr lang="es-ES" sz="1300" b="1" dirty="0" smtClean="0">
                <a:solidFill>
                  <a:schemeClr val="accent2"/>
                </a:solidFill>
              </a:rPr>
              <a:t>         CONTRATADO POR EL COMPRADOR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22602" name="Line 76"/>
          <p:cNvSpPr>
            <a:spLocks noChangeShapeType="1"/>
          </p:cNvSpPr>
          <p:nvPr/>
        </p:nvSpPr>
        <p:spPr bwMode="auto">
          <a:xfrm>
            <a:off x="4714876" y="1423081"/>
            <a:ext cx="0" cy="4886098"/>
          </a:xfrm>
          <a:prstGeom prst="line">
            <a:avLst/>
          </a:prstGeom>
          <a:noFill/>
          <a:ln w="476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310696" y="137206"/>
            <a:ext cx="5701393" cy="1077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defTabSz="507939">
              <a:defRPr/>
            </a:pPr>
            <a:r>
              <a:rPr lang="es-MX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DAP </a:t>
            </a:r>
            <a:r>
              <a:rPr lang="es-MX" sz="13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(... INDICANDO LUGAR DE DESTINO ...)</a:t>
            </a:r>
            <a:endParaRPr lang="es-MX" sz="40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defTabSz="507939">
              <a:defRPr/>
            </a:pPr>
            <a:r>
              <a:rPr lang="es-MX" sz="24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Delivered</a:t>
            </a:r>
            <a:r>
              <a:rPr lang="es-MX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MX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At Place</a:t>
            </a:r>
            <a:endParaRPr lang="es-ES" sz="24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2531" name="Picture 5" descr="PROCES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732" y="1734911"/>
            <a:ext cx="5657170" cy="91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AutoShape 6"/>
          <p:cNvSpPr>
            <a:spLocks noChangeArrowheads="1"/>
          </p:cNvSpPr>
          <p:nvPr/>
        </p:nvSpPr>
        <p:spPr bwMode="auto">
          <a:xfrm>
            <a:off x="373063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33" name="AutoShape 7"/>
          <p:cNvSpPr>
            <a:spLocks noChangeArrowheads="1"/>
          </p:cNvSpPr>
          <p:nvPr/>
        </p:nvSpPr>
        <p:spPr bwMode="auto">
          <a:xfrm>
            <a:off x="615723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34" name="AutoShape 8"/>
          <p:cNvSpPr>
            <a:spLocks noChangeArrowheads="1"/>
          </p:cNvSpPr>
          <p:nvPr/>
        </p:nvSpPr>
        <p:spPr bwMode="auto">
          <a:xfrm>
            <a:off x="860652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35" name="AutoShape 9"/>
          <p:cNvSpPr>
            <a:spLocks noChangeArrowheads="1"/>
          </p:cNvSpPr>
          <p:nvPr/>
        </p:nvSpPr>
        <p:spPr bwMode="auto">
          <a:xfrm>
            <a:off x="11044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36" name="AutoShape 10"/>
          <p:cNvSpPr>
            <a:spLocks noChangeArrowheads="1"/>
          </p:cNvSpPr>
          <p:nvPr/>
        </p:nvSpPr>
        <p:spPr bwMode="auto">
          <a:xfrm>
            <a:off x="1348241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37" name="AutoShape 11"/>
          <p:cNvSpPr>
            <a:spLocks noChangeArrowheads="1"/>
          </p:cNvSpPr>
          <p:nvPr/>
        </p:nvSpPr>
        <p:spPr bwMode="auto">
          <a:xfrm>
            <a:off x="1593170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38" name="AutoShape 12"/>
          <p:cNvSpPr>
            <a:spLocks noChangeArrowheads="1"/>
          </p:cNvSpPr>
          <p:nvPr/>
        </p:nvSpPr>
        <p:spPr bwMode="auto">
          <a:xfrm>
            <a:off x="183469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39" name="AutoShape 13"/>
          <p:cNvSpPr>
            <a:spLocks noChangeArrowheads="1"/>
          </p:cNvSpPr>
          <p:nvPr/>
        </p:nvSpPr>
        <p:spPr bwMode="auto">
          <a:xfrm>
            <a:off x="2079626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40" name="AutoShape 14"/>
          <p:cNvSpPr>
            <a:spLocks noChangeArrowheads="1"/>
          </p:cNvSpPr>
          <p:nvPr/>
        </p:nvSpPr>
        <p:spPr bwMode="auto">
          <a:xfrm>
            <a:off x="2323420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41" name="AutoShape 15"/>
          <p:cNvSpPr>
            <a:spLocks noChangeArrowheads="1"/>
          </p:cNvSpPr>
          <p:nvPr/>
        </p:nvSpPr>
        <p:spPr bwMode="auto">
          <a:xfrm>
            <a:off x="247196" y="3148920"/>
            <a:ext cx="214313" cy="434294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42" name="AutoShape 16"/>
          <p:cNvSpPr>
            <a:spLocks noChangeArrowheads="1"/>
          </p:cNvSpPr>
          <p:nvPr/>
        </p:nvSpPr>
        <p:spPr bwMode="auto">
          <a:xfrm>
            <a:off x="2568349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43" name="AutoShape 17"/>
          <p:cNvSpPr>
            <a:spLocks noChangeArrowheads="1"/>
          </p:cNvSpPr>
          <p:nvPr/>
        </p:nvSpPr>
        <p:spPr bwMode="auto">
          <a:xfrm>
            <a:off x="2774723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44" name="AutoShape 18"/>
          <p:cNvSpPr>
            <a:spLocks noChangeArrowheads="1"/>
          </p:cNvSpPr>
          <p:nvPr/>
        </p:nvSpPr>
        <p:spPr bwMode="auto">
          <a:xfrm>
            <a:off x="3019652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45" name="AutoShape 19"/>
          <p:cNvSpPr>
            <a:spLocks noChangeArrowheads="1"/>
          </p:cNvSpPr>
          <p:nvPr/>
        </p:nvSpPr>
        <p:spPr bwMode="auto">
          <a:xfrm>
            <a:off x="32634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46" name="AutoShape 20"/>
          <p:cNvSpPr>
            <a:spLocks noChangeArrowheads="1"/>
          </p:cNvSpPr>
          <p:nvPr/>
        </p:nvSpPr>
        <p:spPr bwMode="auto">
          <a:xfrm>
            <a:off x="3507241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47" name="AutoShape 21"/>
          <p:cNvSpPr>
            <a:spLocks noChangeArrowheads="1"/>
          </p:cNvSpPr>
          <p:nvPr/>
        </p:nvSpPr>
        <p:spPr bwMode="auto">
          <a:xfrm>
            <a:off x="3752170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48" name="AutoShape 22"/>
          <p:cNvSpPr>
            <a:spLocks noChangeArrowheads="1"/>
          </p:cNvSpPr>
          <p:nvPr/>
        </p:nvSpPr>
        <p:spPr bwMode="auto">
          <a:xfrm>
            <a:off x="399369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49" name="Text Box 23"/>
          <p:cNvSpPr txBox="1">
            <a:spLocks noChangeArrowheads="1"/>
          </p:cNvSpPr>
          <p:nvPr/>
        </p:nvSpPr>
        <p:spPr bwMode="auto">
          <a:xfrm>
            <a:off x="5573201" y="2708956"/>
            <a:ext cx="3388292" cy="1466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LOS     COSTOS      SE      TRANSFIEREN    DEL   </a:t>
            </a:r>
          </a:p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VENDEDOR     AL       COMPRADOR     CUANDO  </a:t>
            </a:r>
          </a:p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LAS  MERCADERIAS SE PONEN A DISPOSICIÓN</a:t>
            </a:r>
          </a:p>
          <a:p>
            <a:pPr algn="just" defTabSz="507939"/>
            <a:r>
              <a:rPr lang="es-MX" sz="1300" b="1" dirty="0">
                <a:solidFill>
                  <a:srgbClr val="006600"/>
                </a:solidFill>
              </a:rPr>
              <a:t>DEL COMPRADOR  EN  EL MEDIO DE </a:t>
            </a:r>
          </a:p>
          <a:p>
            <a:pPr algn="just" defTabSz="507939"/>
            <a:r>
              <a:rPr lang="es-MX" sz="1300" b="1" dirty="0">
                <a:solidFill>
                  <a:srgbClr val="006600"/>
                </a:solidFill>
              </a:rPr>
              <a:t>TRANSPORTE EN EL LUGAR DE DESTINO</a:t>
            </a:r>
          </a:p>
          <a:p>
            <a:pPr algn="just" defTabSz="507939"/>
            <a:r>
              <a:rPr lang="es-MX" sz="1300" b="1" dirty="0" smtClean="0">
                <a:solidFill>
                  <a:srgbClr val="006600"/>
                </a:solidFill>
              </a:rPr>
              <a:t>CONVENIDO, SIN PAGAR LOS  DERECHOS </a:t>
            </a:r>
          </a:p>
          <a:p>
            <a:pPr algn="just" defTabSz="507939"/>
            <a:r>
              <a:rPr lang="es-MX" sz="1300" b="1" dirty="0" smtClean="0">
                <a:solidFill>
                  <a:srgbClr val="006600"/>
                </a:solidFill>
              </a:rPr>
              <a:t>DE </a:t>
            </a:r>
            <a:r>
              <a:rPr lang="es-MX" sz="1300" b="1" dirty="0">
                <a:solidFill>
                  <a:srgbClr val="006600"/>
                </a:solidFill>
              </a:rPr>
              <a:t>ADUANA.</a:t>
            </a:r>
            <a:endParaRPr lang="es-ES" sz="1300" b="1" dirty="0">
              <a:solidFill>
                <a:srgbClr val="006600"/>
              </a:solidFill>
            </a:endParaRPr>
          </a:p>
        </p:txBody>
      </p:sp>
      <p:sp>
        <p:nvSpPr>
          <p:cNvPr id="22550" name="Line 24"/>
          <p:cNvSpPr>
            <a:spLocks noChangeShapeType="1"/>
          </p:cNvSpPr>
          <p:nvPr/>
        </p:nvSpPr>
        <p:spPr bwMode="auto">
          <a:xfrm>
            <a:off x="0" y="1268866"/>
            <a:ext cx="914400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  <p:sp>
        <p:nvSpPr>
          <p:cNvPr id="22551" name="AutoShape 25"/>
          <p:cNvSpPr>
            <a:spLocks noChangeArrowheads="1"/>
          </p:cNvSpPr>
          <p:nvPr/>
        </p:nvSpPr>
        <p:spPr bwMode="auto">
          <a:xfrm>
            <a:off x="4226152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52" name="AutoShape 26"/>
          <p:cNvSpPr>
            <a:spLocks noChangeArrowheads="1"/>
          </p:cNvSpPr>
          <p:nvPr/>
        </p:nvSpPr>
        <p:spPr bwMode="auto">
          <a:xfrm>
            <a:off x="44699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53" name="AutoShape 27"/>
          <p:cNvSpPr>
            <a:spLocks noChangeArrowheads="1"/>
          </p:cNvSpPr>
          <p:nvPr/>
        </p:nvSpPr>
        <p:spPr bwMode="auto">
          <a:xfrm>
            <a:off x="4714875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54" name="AutoShape 28"/>
          <p:cNvSpPr>
            <a:spLocks noChangeArrowheads="1"/>
          </p:cNvSpPr>
          <p:nvPr/>
        </p:nvSpPr>
        <p:spPr bwMode="auto">
          <a:xfrm>
            <a:off x="4956402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55" name="AutoShape 29"/>
          <p:cNvSpPr>
            <a:spLocks noChangeArrowheads="1"/>
          </p:cNvSpPr>
          <p:nvPr/>
        </p:nvSpPr>
        <p:spPr bwMode="auto">
          <a:xfrm>
            <a:off x="377599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56" name="AutoShape 30"/>
          <p:cNvSpPr>
            <a:spLocks noChangeArrowheads="1"/>
          </p:cNvSpPr>
          <p:nvPr/>
        </p:nvSpPr>
        <p:spPr bwMode="auto">
          <a:xfrm>
            <a:off x="620259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57" name="AutoShape 31"/>
          <p:cNvSpPr>
            <a:spLocks noChangeArrowheads="1"/>
          </p:cNvSpPr>
          <p:nvPr/>
        </p:nvSpPr>
        <p:spPr bwMode="auto">
          <a:xfrm>
            <a:off x="865188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58" name="AutoShape 32"/>
          <p:cNvSpPr>
            <a:spLocks noChangeArrowheads="1"/>
          </p:cNvSpPr>
          <p:nvPr/>
        </p:nvSpPr>
        <p:spPr bwMode="auto">
          <a:xfrm>
            <a:off x="11089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59" name="AutoShape 33"/>
          <p:cNvSpPr>
            <a:spLocks noChangeArrowheads="1"/>
          </p:cNvSpPr>
          <p:nvPr/>
        </p:nvSpPr>
        <p:spPr bwMode="auto">
          <a:xfrm>
            <a:off x="1352777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60" name="AutoShape 34"/>
          <p:cNvSpPr>
            <a:spLocks noChangeArrowheads="1"/>
          </p:cNvSpPr>
          <p:nvPr/>
        </p:nvSpPr>
        <p:spPr bwMode="auto">
          <a:xfrm>
            <a:off x="1597706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61" name="AutoShape 35"/>
          <p:cNvSpPr>
            <a:spLocks noChangeArrowheads="1"/>
          </p:cNvSpPr>
          <p:nvPr/>
        </p:nvSpPr>
        <p:spPr bwMode="auto">
          <a:xfrm>
            <a:off x="183923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62" name="AutoShape 36"/>
          <p:cNvSpPr>
            <a:spLocks noChangeArrowheads="1"/>
          </p:cNvSpPr>
          <p:nvPr/>
        </p:nvSpPr>
        <p:spPr bwMode="auto">
          <a:xfrm>
            <a:off x="2084161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63" name="AutoShape 37"/>
          <p:cNvSpPr>
            <a:spLocks noChangeArrowheads="1"/>
          </p:cNvSpPr>
          <p:nvPr/>
        </p:nvSpPr>
        <p:spPr bwMode="auto">
          <a:xfrm>
            <a:off x="2327956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64" name="AutoShape 38"/>
          <p:cNvSpPr>
            <a:spLocks noChangeArrowheads="1"/>
          </p:cNvSpPr>
          <p:nvPr/>
        </p:nvSpPr>
        <p:spPr bwMode="auto">
          <a:xfrm>
            <a:off x="251732" y="4485822"/>
            <a:ext cx="214313" cy="434295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65" name="AutoShape 39"/>
          <p:cNvSpPr>
            <a:spLocks noChangeArrowheads="1"/>
          </p:cNvSpPr>
          <p:nvPr/>
        </p:nvSpPr>
        <p:spPr bwMode="auto">
          <a:xfrm>
            <a:off x="2572885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66" name="AutoShape 40"/>
          <p:cNvSpPr>
            <a:spLocks noChangeArrowheads="1"/>
          </p:cNvSpPr>
          <p:nvPr/>
        </p:nvSpPr>
        <p:spPr bwMode="auto">
          <a:xfrm>
            <a:off x="2779259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67" name="AutoShape 41"/>
          <p:cNvSpPr>
            <a:spLocks noChangeArrowheads="1"/>
          </p:cNvSpPr>
          <p:nvPr/>
        </p:nvSpPr>
        <p:spPr bwMode="auto">
          <a:xfrm>
            <a:off x="3024188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68" name="AutoShape 42"/>
          <p:cNvSpPr>
            <a:spLocks noChangeArrowheads="1"/>
          </p:cNvSpPr>
          <p:nvPr/>
        </p:nvSpPr>
        <p:spPr bwMode="auto">
          <a:xfrm>
            <a:off x="32679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69" name="AutoShape 43"/>
          <p:cNvSpPr>
            <a:spLocks noChangeArrowheads="1"/>
          </p:cNvSpPr>
          <p:nvPr/>
        </p:nvSpPr>
        <p:spPr bwMode="auto">
          <a:xfrm>
            <a:off x="3511777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70" name="AutoShape 44"/>
          <p:cNvSpPr>
            <a:spLocks noChangeArrowheads="1"/>
          </p:cNvSpPr>
          <p:nvPr/>
        </p:nvSpPr>
        <p:spPr bwMode="auto">
          <a:xfrm>
            <a:off x="3756706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71" name="AutoShape 45"/>
          <p:cNvSpPr>
            <a:spLocks noChangeArrowheads="1"/>
          </p:cNvSpPr>
          <p:nvPr/>
        </p:nvSpPr>
        <p:spPr bwMode="auto">
          <a:xfrm>
            <a:off x="399823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72" name="AutoShape 46"/>
          <p:cNvSpPr>
            <a:spLocks noChangeArrowheads="1"/>
          </p:cNvSpPr>
          <p:nvPr/>
        </p:nvSpPr>
        <p:spPr bwMode="auto">
          <a:xfrm>
            <a:off x="4230688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73" name="AutoShape 47"/>
          <p:cNvSpPr>
            <a:spLocks noChangeArrowheads="1"/>
          </p:cNvSpPr>
          <p:nvPr/>
        </p:nvSpPr>
        <p:spPr bwMode="auto">
          <a:xfrm>
            <a:off x="44744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74" name="AutoShape 48"/>
          <p:cNvSpPr>
            <a:spLocks noChangeArrowheads="1"/>
          </p:cNvSpPr>
          <p:nvPr/>
        </p:nvSpPr>
        <p:spPr bwMode="auto">
          <a:xfrm>
            <a:off x="4719411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75" name="AutoShape 49"/>
          <p:cNvSpPr>
            <a:spLocks noChangeArrowheads="1"/>
          </p:cNvSpPr>
          <p:nvPr/>
        </p:nvSpPr>
        <p:spPr bwMode="auto">
          <a:xfrm>
            <a:off x="4960938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76" name="Text Box 50"/>
          <p:cNvSpPr txBox="1">
            <a:spLocks noChangeArrowheads="1"/>
          </p:cNvSpPr>
          <p:nvPr/>
        </p:nvSpPr>
        <p:spPr bwMode="auto">
          <a:xfrm>
            <a:off x="5549389" y="4272643"/>
            <a:ext cx="3388292" cy="146632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algn="just" defTabSz="507939"/>
            <a:r>
              <a:rPr lang="es-ES" sz="1300" b="1" dirty="0">
                <a:solidFill>
                  <a:srgbClr val="FF3300"/>
                </a:solidFill>
              </a:rPr>
              <a:t>LOS     </a:t>
            </a:r>
            <a:r>
              <a:rPr lang="es-MX" sz="1300" b="1" dirty="0">
                <a:solidFill>
                  <a:srgbClr val="FF3300"/>
                </a:solidFill>
              </a:rPr>
              <a:t>RIESGOS</a:t>
            </a:r>
            <a:r>
              <a:rPr lang="es-ES" sz="1300" b="1" dirty="0">
                <a:solidFill>
                  <a:srgbClr val="FF3300"/>
                </a:solidFill>
              </a:rPr>
              <a:t>      SE      TRANSFIEREN    DEL   </a:t>
            </a:r>
          </a:p>
          <a:p>
            <a:pPr algn="just" defTabSz="507939"/>
            <a:r>
              <a:rPr lang="es-ES" sz="1300" b="1" dirty="0">
                <a:solidFill>
                  <a:srgbClr val="FF3300"/>
                </a:solidFill>
              </a:rPr>
              <a:t>VENDEDOR     AL       COMPRADOR     CUANDO  </a:t>
            </a:r>
          </a:p>
          <a:p>
            <a:pPr algn="just" defTabSz="507939"/>
            <a:r>
              <a:rPr lang="es-ES" sz="1300" b="1" dirty="0">
                <a:solidFill>
                  <a:srgbClr val="FF3300"/>
                </a:solidFill>
              </a:rPr>
              <a:t>LAS  MERCADERIAS SE PONEN A DISPOSICIÓN</a:t>
            </a:r>
          </a:p>
          <a:p>
            <a:pPr algn="just" defTabSz="507939"/>
            <a:r>
              <a:rPr lang="es-MX" sz="1300" b="1" dirty="0">
                <a:solidFill>
                  <a:srgbClr val="FF3300"/>
                </a:solidFill>
              </a:rPr>
              <a:t>DEL COMPRADOR  EN  EL </a:t>
            </a:r>
            <a:r>
              <a:rPr lang="es-MX" sz="1300" b="1" dirty="0" smtClean="0">
                <a:solidFill>
                  <a:srgbClr val="FF3300"/>
                </a:solidFill>
              </a:rPr>
              <a:t>MEDIO </a:t>
            </a:r>
            <a:r>
              <a:rPr lang="es-MX" sz="1300" b="1" dirty="0">
                <a:solidFill>
                  <a:srgbClr val="FF3300"/>
                </a:solidFill>
              </a:rPr>
              <a:t>DE</a:t>
            </a:r>
          </a:p>
          <a:p>
            <a:pPr algn="just" defTabSz="507939"/>
            <a:r>
              <a:rPr lang="es-MX" sz="1300" b="1" dirty="0">
                <a:solidFill>
                  <a:srgbClr val="FF3300"/>
                </a:solidFill>
              </a:rPr>
              <a:t> </a:t>
            </a:r>
            <a:r>
              <a:rPr lang="es-MX" sz="1300" b="1" dirty="0" smtClean="0">
                <a:solidFill>
                  <a:srgbClr val="FF3300"/>
                </a:solidFill>
              </a:rPr>
              <a:t>TRANSPORT DELUGAR </a:t>
            </a:r>
            <a:r>
              <a:rPr lang="es-MX" sz="1300" b="1" dirty="0">
                <a:solidFill>
                  <a:srgbClr val="FF3300"/>
                </a:solidFill>
              </a:rPr>
              <a:t>DE DESTINO</a:t>
            </a:r>
          </a:p>
          <a:p>
            <a:pPr algn="just" defTabSz="507939"/>
            <a:r>
              <a:rPr lang="es-MX" sz="1300" b="1" dirty="0" smtClean="0">
                <a:solidFill>
                  <a:srgbClr val="FF3300"/>
                </a:solidFill>
              </a:rPr>
              <a:t>CONVENIDO.</a:t>
            </a:r>
            <a:endParaRPr lang="es-ES" sz="1300" b="1" dirty="0">
              <a:solidFill>
                <a:srgbClr val="FF3300"/>
              </a:solidFill>
            </a:endParaRPr>
          </a:p>
          <a:p>
            <a:pPr algn="just" defTabSz="507939"/>
            <a:endParaRPr lang="es-ES" sz="1300" b="1" dirty="0">
              <a:solidFill>
                <a:srgbClr val="FF3300"/>
              </a:solidFill>
            </a:endParaRPr>
          </a:p>
        </p:txBody>
      </p:sp>
      <p:sp>
        <p:nvSpPr>
          <p:cNvPr id="22577" name="AutoShape 51"/>
          <p:cNvSpPr>
            <a:spLocks noChangeArrowheads="1"/>
          </p:cNvSpPr>
          <p:nvPr/>
        </p:nvSpPr>
        <p:spPr bwMode="auto">
          <a:xfrm>
            <a:off x="373063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78" name="AutoShape 52"/>
          <p:cNvSpPr>
            <a:spLocks noChangeArrowheads="1"/>
          </p:cNvSpPr>
          <p:nvPr/>
        </p:nvSpPr>
        <p:spPr bwMode="auto">
          <a:xfrm>
            <a:off x="615723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79" name="AutoShape 53"/>
          <p:cNvSpPr>
            <a:spLocks noChangeArrowheads="1"/>
          </p:cNvSpPr>
          <p:nvPr/>
        </p:nvSpPr>
        <p:spPr bwMode="auto">
          <a:xfrm>
            <a:off x="860652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80" name="AutoShape 54"/>
          <p:cNvSpPr>
            <a:spLocks noChangeArrowheads="1"/>
          </p:cNvSpPr>
          <p:nvPr/>
        </p:nvSpPr>
        <p:spPr bwMode="auto">
          <a:xfrm>
            <a:off x="11044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81" name="AutoShape 55"/>
          <p:cNvSpPr>
            <a:spLocks noChangeArrowheads="1"/>
          </p:cNvSpPr>
          <p:nvPr/>
        </p:nvSpPr>
        <p:spPr bwMode="auto">
          <a:xfrm>
            <a:off x="1348241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82" name="AutoShape 56"/>
          <p:cNvSpPr>
            <a:spLocks noChangeArrowheads="1"/>
          </p:cNvSpPr>
          <p:nvPr/>
        </p:nvSpPr>
        <p:spPr bwMode="auto">
          <a:xfrm>
            <a:off x="1593170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83" name="AutoShape 57"/>
          <p:cNvSpPr>
            <a:spLocks noChangeArrowheads="1"/>
          </p:cNvSpPr>
          <p:nvPr/>
        </p:nvSpPr>
        <p:spPr bwMode="auto">
          <a:xfrm>
            <a:off x="183469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84" name="AutoShape 58"/>
          <p:cNvSpPr>
            <a:spLocks noChangeArrowheads="1"/>
          </p:cNvSpPr>
          <p:nvPr/>
        </p:nvSpPr>
        <p:spPr bwMode="auto">
          <a:xfrm>
            <a:off x="2079626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85" name="AutoShape 59"/>
          <p:cNvSpPr>
            <a:spLocks noChangeArrowheads="1"/>
          </p:cNvSpPr>
          <p:nvPr/>
        </p:nvSpPr>
        <p:spPr bwMode="auto">
          <a:xfrm>
            <a:off x="2323420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86" name="AutoShape 60"/>
          <p:cNvSpPr>
            <a:spLocks noChangeArrowheads="1"/>
          </p:cNvSpPr>
          <p:nvPr/>
        </p:nvSpPr>
        <p:spPr bwMode="auto">
          <a:xfrm>
            <a:off x="247196" y="5874884"/>
            <a:ext cx="214313" cy="434294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87" name="AutoShape 61"/>
          <p:cNvSpPr>
            <a:spLocks noChangeArrowheads="1"/>
          </p:cNvSpPr>
          <p:nvPr/>
        </p:nvSpPr>
        <p:spPr bwMode="auto">
          <a:xfrm>
            <a:off x="2568349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88" name="AutoShape 62"/>
          <p:cNvSpPr>
            <a:spLocks noChangeArrowheads="1"/>
          </p:cNvSpPr>
          <p:nvPr/>
        </p:nvSpPr>
        <p:spPr bwMode="auto">
          <a:xfrm>
            <a:off x="2774723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89" name="AutoShape 63"/>
          <p:cNvSpPr>
            <a:spLocks noChangeArrowheads="1"/>
          </p:cNvSpPr>
          <p:nvPr/>
        </p:nvSpPr>
        <p:spPr bwMode="auto">
          <a:xfrm>
            <a:off x="3019652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90" name="AutoShape 64"/>
          <p:cNvSpPr>
            <a:spLocks noChangeArrowheads="1"/>
          </p:cNvSpPr>
          <p:nvPr/>
        </p:nvSpPr>
        <p:spPr bwMode="auto">
          <a:xfrm>
            <a:off x="32634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91" name="AutoShape 65"/>
          <p:cNvSpPr>
            <a:spLocks noChangeArrowheads="1"/>
          </p:cNvSpPr>
          <p:nvPr/>
        </p:nvSpPr>
        <p:spPr bwMode="auto">
          <a:xfrm>
            <a:off x="3507241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92" name="AutoShape 66"/>
          <p:cNvSpPr>
            <a:spLocks noChangeArrowheads="1"/>
          </p:cNvSpPr>
          <p:nvPr/>
        </p:nvSpPr>
        <p:spPr bwMode="auto">
          <a:xfrm>
            <a:off x="3752170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93" name="AutoShape 67"/>
          <p:cNvSpPr>
            <a:spLocks noChangeArrowheads="1"/>
          </p:cNvSpPr>
          <p:nvPr/>
        </p:nvSpPr>
        <p:spPr bwMode="auto">
          <a:xfrm>
            <a:off x="399369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94" name="AutoShape 68"/>
          <p:cNvSpPr>
            <a:spLocks noChangeArrowheads="1"/>
          </p:cNvSpPr>
          <p:nvPr/>
        </p:nvSpPr>
        <p:spPr bwMode="auto">
          <a:xfrm>
            <a:off x="4226152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95" name="AutoShape 69"/>
          <p:cNvSpPr>
            <a:spLocks noChangeArrowheads="1"/>
          </p:cNvSpPr>
          <p:nvPr/>
        </p:nvSpPr>
        <p:spPr bwMode="auto">
          <a:xfrm>
            <a:off x="44699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96" name="AutoShape 70"/>
          <p:cNvSpPr>
            <a:spLocks noChangeArrowheads="1"/>
          </p:cNvSpPr>
          <p:nvPr/>
        </p:nvSpPr>
        <p:spPr bwMode="auto">
          <a:xfrm>
            <a:off x="4714875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97" name="AutoShape 71"/>
          <p:cNvSpPr>
            <a:spLocks noChangeArrowheads="1"/>
          </p:cNvSpPr>
          <p:nvPr/>
        </p:nvSpPr>
        <p:spPr bwMode="auto">
          <a:xfrm>
            <a:off x="4956402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98" name="Text Box 72"/>
          <p:cNvSpPr txBox="1">
            <a:spLocks noChangeArrowheads="1"/>
          </p:cNvSpPr>
          <p:nvPr/>
        </p:nvSpPr>
        <p:spPr bwMode="auto">
          <a:xfrm>
            <a:off x="251520" y="2708920"/>
            <a:ext cx="886389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>
                <a:solidFill>
                  <a:srgbClr val="006600"/>
                </a:solidFill>
              </a:rPr>
              <a:t>COSTOS</a:t>
            </a:r>
            <a:endParaRPr lang="es-ES" b="1" dirty="0">
              <a:solidFill>
                <a:srgbClr val="006600"/>
              </a:solidFill>
            </a:endParaRPr>
          </a:p>
        </p:txBody>
      </p:sp>
      <p:sp>
        <p:nvSpPr>
          <p:cNvPr id="22599" name="Text Box 73"/>
          <p:cNvSpPr txBox="1">
            <a:spLocks noChangeArrowheads="1"/>
          </p:cNvSpPr>
          <p:nvPr/>
        </p:nvSpPr>
        <p:spPr bwMode="auto">
          <a:xfrm>
            <a:off x="251520" y="4077072"/>
            <a:ext cx="953587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>
                <a:solidFill>
                  <a:srgbClr val="FF3300"/>
                </a:solidFill>
              </a:rPr>
              <a:t>RIESGOS</a:t>
            </a:r>
            <a:endParaRPr lang="es-ES" b="1" dirty="0">
              <a:solidFill>
                <a:srgbClr val="FF3300"/>
              </a:solidFill>
            </a:endParaRPr>
          </a:p>
        </p:txBody>
      </p:sp>
      <p:sp>
        <p:nvSpPr>
          <p:cNvPr id="22600" name="Text Box 74"/>
          <p:cNvSpPr txBox="1">
            <a:spLocks noChangeArrowheads="1"/>
          </p:cNvSpPr>
          <p:nvPr/>
        </p:nvSpPr>
        <p:spPr bwMode="auto">
          <a:xfrm>
            <a:off x="323528" y="5445224"/>
            <a:ext cx="1408840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>
                <a:solidFill>
                  <a:schemeClr val="accent2"/>
                </a:solidFill>
              </a:rPr>
              <a:t>TRANSPORTE</a:t>
            </a:r>
            <a:endParaRPr lang="es-ES" b="1" dirty="0">
              <a:solidFill>
                <a:schemeClr val="accent2"/>
              </a:solidFill>
            </a:endParaRPr>
          </a:p>
        </p:txBody>
      </p:sp>
      <p:sp>
        <p:nvSpPr>
          <p:cNvPr id="22601" name="Text Box 75"/>
          <p:cNvSpPr txBox="1">
            <a:spLocks noChangeArrowheads="1"/>
          </p:cNvSpPr>
          <p:nvPr/>
        </p:nvSpPr>
        <p:spPr bwMode="auto">
          <a:xfrm>
            <a:off x="5572132" y="5853339"/>
            <a:ext cx="3469815" cy="114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5306" tIns="32653" rIns="65306" bIns="32653">
            <a:spAutoFit/>
          </a:bodyPr>
          <a:lstStyle/>
          <a:p>
            <a:pPr defTabSz="507939"/>
            <a:r>
              <a:rPr lang="es-ES" sz="1300" b="1" dirty="0">
                <a:solidFill>
                  <a:schemeClr val="accent2"/>
                </a:solidFill>
              </a:rPr>
              <a:t>EL TRANSPORTE </a:t>
            </a:r>
            <a:r>
              <a:rPr lang="es-ES" sz="1300" b="1" dirty="0" smtClean="0">
                <a:solidFill>
                  <a:schemeClr val="accent2"/>
                </a:solidFill>
              </a:rPr>
              <a:t>PRINCIPAL DEBE </a:t>
            </a:r>
            <a:r>
              <a:rPr lang="es-ES" sz="1300" b="1" dirty="0">
                <a:solidFill>
                  <a:schemeClr val="accent2"/>
                </a:solidFill>
              </a:rPr>
              <a:t>SER CONTRATADO POR    EL  VENDEDOR, </a:t>
            </a:r>
            <a:r>
              <a:rPr lang="es-ES" sz="1300" b="1" dirty="0" smtClean="0">
                <a:solidFill>
                  <a:schemeClr val="accent2"/>
                </a:solidFill>
              </a:rPr>
              <a:t>Y EL TRANSPORTE EN EL LUGAR DESTINO SERA CONTRATADO SEGÚN EL ACUERDO PREVIO.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22602" name="Line 76"/>
          <p:cNvSpPr>
            <a:spLocks noChangeShapeType="1"/>
          </p:cNvSpPr>
          <p:nvPr/>
        </p:nvSpPr>
        <p:spPr bwMode="auto">
          <a:xfrm>
            <a:off x="4829402" y="1423081"/>
            <a:ext cx="0" cy="4886098"/>
          </a:xfrm>
          <a:prstGeom prst="line">
            <a:avLst/>
          </a:prstGeom>
          <a:noFill/>
          <a:ln w="476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310696" y="137206"/>
            <a:ext cx="5701393" cy="1077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defTabSz="507939">
              <a:defRPr/>
            </a:pPr>
            <a:r>
              <a:rPr lang="es-MX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DDP </a:t>
            </a:r>
            <a:r>
              <a:rPr lang="es-MX" sz="13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(... INDICANDO LUGAR DE DESTINO ...)</a:t>
            </a:r>
            <a:endParaRPr lang="es-MX" sz="40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defTabSz="507939">
              <a:defRPr/>
            </a:pPr>
            <a:r>
              <a:rPr lang="es-MX" sz="24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Delivered</a:t>
            </a:r>
            <a:r>
              <a:rPr lang="es-MX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MX" sz="24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Duty</a:t>
            </a:r>
            <a:r>
              <a:rPr lang="es-MX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MX" sz="24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Paid</a:t>
            </a:r>
            <a:endParaRPr lang="es-ES" sz="24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2531" name="Picture 5" descr="PROCES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732" y="1734911"/>
            <a:ext cx="5657170" cy="91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AutoShape 6"/>
          <p:cNvSpPr>
            <a:spLocks noChangeArrowheads="1"/>
          </p:cNvSpPr>
          <p:nvPr/>
        </p:nvSpPr>
        <p:spPr bwMode="auto">
          <a:xfrm>
            <a:off x="373063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33" name="AutoShape 7"/>
          <p:cNvSpPr>
            <a:spLocks noChangeArrowheads="1"/>
          </p:cNvSpPr>
          <p:nvPr/>
        </p:nvSpPr>
        <p:spPr bwMode="auto">
          <a:xfrm>
            <a:off x="615723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34" name="AutoShape 8"/>
          <p:cNvSpPr>
            <a:spLocks noChangeArrowheads="1"/>
          </p:cNvSpPr>
          <p:nvPr/>
        </p:nvSpPr>
        <p:spPr bwMode="auto">
          <a:xfrm>
            <a:off x="860652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35" name="AutoShape 9"/>
          <p:cNvSpPr>
            <a:spLocks noChangeArrowheads="1"/>
          </p:cNvSpPr>
          <p:nvPr/>
        </p:nvSpPr>
        <p:spPr bwMode="auto">
          <a:xfrm>
            <a:off x="11044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36" name="AutoShape 10"/>
          <p:cNvSpPr>
            <a:spLocks noChangeArrowheads="1"/>
          </p:cNvSpPr>
          <p:nvPr/>
        </p:nvSpPr>
        <p:spPr bwMode="auto">
          <a:xfrm>
            <a:off x="1348241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37" name="AutoShape 11"/>
          <p:cNvSpPr>
            <a:spLocks noChangeArrowheads="1"/>
          </p:cNvSpPr>
          <p:nvPr/>
        </p:nvSpPr>
        <p:spPr bwMode="auto">
          <a:xfrm>
            <a:off x="1593170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38" name="AutoShape 12"/>
          <p:cNvSpPr>
            <a:spLocks noChangeArrowheads="1"/>
          </p:cNvSpPr>
          <p:nvPr/>
        </p:nvSpPr>
        <p:spPr bwMode="auto">
          <a:xfrm>
            <a:off x="183469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39" name="AutoShape 13"/>
          <p:cNvSpPr>
            <a:spLocks noChangeArrowheads="1"/>
          </p:cNvSpPr>
          <p:nvPr/>
        </p:nvSpPr>
        <p:spPr bwMode="auto">
          <a:xfrm>
            <a:off x="2079626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40" name="AutoShape 14"/>
          <p:cNvSpPr>
            <a:spLocks noChangeArrowheads="1"/>
          </p:cNvSpPr>
          <p:nvPr/>
        </p:nvSpPr>
        <p:spPr bwMode="auto">
          <a:xfrm>
            <a:off x="2323420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41" name="AutoShape 15"/>
          <p:cNvSpPr>
            <a:spLocks noChangeArrowheads="1"/>
          </p:cNvSpPr>
          <p:nvPr/>
        </p:nvSpPr>
        <p:spPr bwMode="auto">
          <a:xfrm>
            <a:off x="247196" y="3148920"/>
            <a:ext cx="214313" cy="434294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42" name="AutoShape 16"/>
          <p:cNvSpPr>
            <a:spLocks noChangeArrowheads="1"/>
          </p:cNvSpPr>
          <p:nvPr/>
        </p:nvSpPr>
        <p:spPr bwMode="auto">
          <a:xfrm>
            <a:off x="2568349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43" name="AutoShape 17"/>
          <p:cNvSpPr>
            <a:spLocks noChangeArrowheads="1"/>
          </p:cNvSpPr>
          <p:nvPr/>
        </p:nvSpPr>
        <p:spPr bwMode="auto">
          <a:xfrm>
            <a:off x="2774723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44" name="AutoShape 18"/>
          <p:cNvSpPr>
            <a:spLocks noChangeArrowheads="1"/>
          </p:cNvSpPr>
          <p:nvPr/>
        </p:nvSpPr>
        <p:spPr bwMode="auto">
          <a:xfrm>
            <a:off x="3019652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45" name="AutoShape 19"/>
          <p:cNvSpPr>
            <a:spLocks noChangeArrowheads="1"/>
          </p:cNvSpPr>
          <p:nvPr/>
        </p:nvSpPr>
        <p:spPr bwMode="auto">
          <a:xfrm>
            <a:off x="32634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46" name="AutoShape 20"/>
          <p:cNvSpPr>
            <a:spLocks noChangeArrowheads="1"/>
          </p:cNvSpPr>
          <p:nvPr/>
        </p:nvSpPr>
        <p:spPr bwMode="auto">
          <a:xfrm>
            <a:off x="3507241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47" name="AutoShape 21"/>
          <p:cNvSpPr>
            <a:spLocks noChangeArrowheads="1"/>
          </p:cNvSpPr>
          <p:nvPr/>
        </p:nvSpPr>
        <p:spPr bwMode="auto">
          <a:xfrm>
            <a:off x="3752170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48" name="AutoShape 22"/>
          <p:cNvSpPr>
            <a:spLocks noChangeArrowheads="1"/>
          </p:cNvSpPr>
          <p:nvPr/>
        </p:nvSpPr>
        <p:spPr bwMode="auto">
          <a:xfrm>
            <a:off x="399369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49" name="Text Box 23"/>
          <p:cNvSpPr txBox="1">
            <a:spLocks noChangeArrowheads="1"/>
          </p:cNvSpPr>
          <p:nvPr/>
        </p:nvSpPr>
        <p:spPr bwMode="auto">
          <a:xfrm>
            <a:off x="5573201" y="2708956"/>
            <a:ext cx="3388292" cy="1466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LOS     COSTOS      SE      TRANSFIEREN    DEL   </a:t>
            </a:r>
          </a:p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VENDEDOR     AL       COMPRADOR     CUANDO  </a:t>
            </a:r>
          </a:p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LAS  MERCADERIAS SE PONEN A DISPOSICIÓN</a:t>
            </a:r>
          </a:p>
          <a:p>
            <a:pPr algn="just" defTabSz="507939"/>
            <a:r>
              <a:rPr lang="es-MX" sz="1300" b="1" dirty="0">
                <a:solidFill>
                  <a:srgbClr val="006600"/>
                </a:solidFill>
              </a:rPr>
              <a:t>DEL COMPRADOR  EN  EL MEDIO DE </a:t>
            </a:r>
          </a:p>
          <a:p>
            <a:pPr algn="just" defTabSz="507939"/>
            <a:r>
              <a:rPr lang="es-MX" sz="1300" b="1" dirty="0">
                <a:solidFill>
                  <a:srgbClr val="006600"/>
                </a:solidFill>
              </a:rPr>
              <a:t>TRANSPORTE EN EL LUGAR DE DESTINO</a:t>
            </a:r>
          </a:p>
          <a:p>
            <a:pPr algn="just" defTabSz="507939"/>
            <a:r>
              <a:rPr lang="es-MX" sz="1300" b="1" dirty="0">
                <a:solidFill>
                  <a:srgbClr val="006600"/>
                </a:solidFill>
              </a:rPr>
              <a:t>CONVENIDO  DESPUES   DE    PAGADOS   LOS </a:t>
            </a:r>
          </a:p>
          <a:p>
            <a:pPr algn="just" defTabSz="507939"/>
            <a:r>
              <a:rPr lang="es-MX" sz="1300" b="1" dirty="0">
                <a:solidFill>
                  <a:srgbClr val="006600"/>
                </a:solidFill>
              </a:rPr>
              <a:t>DERECHOS DE ADUANA.</a:t>
            </a:r>
            <a:endParaRPr lang="es-ES" sz="1300" b="1" dirty="0">
              <a:solidFill>
                <a:srgbClr val="006600"/>
              </a:solidFill>
            </a:endParaRPr>
          </a:p>
        </p:txBody>
      </p:sp>
      <p:sp>
        <p:nvSpPr>
          <p:cNvPr id="22550" name="Line 24"/>
          <p:cNvSpPr>
            <a:spLocks noChangeShapeType="1"/>
          </p:cNvSpPr>
          <p:nvPr/>
        </p:nvSpPr>
        <p:spPr bwMode="auto">
          <a:xfrm>
            <a:off x="0" y="1268866"/>
            <a:ext cx="914400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  <p:sp>
        <p:nvSpPr>
          <p:cNvPr id="22551" name="AutoShape 25"/>
          <p:cNvSpPr>
            <a:spLocks noChangeArrowheads="1"/>
          </p:cNvSpPr>
          <p:nvPr/>
        </p:nvSpPr>
        <p:spPr bwMode="auto">
          <a:xfrm>
            <a:off x="4226152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52" name="AutoShape 26"/>
          <p:cNvSpPr>
            <a:spLocks noChangeArrowheads="1"/>
          </p:cNvSpPr>
          <p:nvPr/>
        </p:nvSpPr>
        <p:spPr bwMode="auto">
          <a:xfrm>
            <a:off x="44699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53" name="AutoShape 27"/>
          <p:cNvSpPr>
            <a:spLocks noChangeArrowheads="1"/>
          </p:cNvSpPr>
          <p:nvPr/>
        </p:nvSpPr>
        <p:spPr bwMode="auto">
          <a:xfrm>
            <a:off x="4714875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54" name="AutoShape 28"/>
          <p:cNvSpPr>
            <a:spLocks noChangeArrowheads="1"/>
          </p:cNvSpPr>
          <p:nvPr/>
        </p:nvSpPr>
        <p:spPr bwMode="auto">
          <a:xfrm>
            <a:off x="4956402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55" name="AutoShape 29"/>
          <p:cNvSpPr>
            <a:spLocks noChangeArrowheads="1"/>
          </p:cNvSpPr>
          <p:nvPr/>
        </p:nvSpPr>
        <p:spPr bwMode="auto">
          <a:xfrm>
            <a:off x="377599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56" name="AutoShape 30"/>
          <p:cNvSpPr>
            <a:spLocks noChangeArrowheads="1"/>
          </p:cNvSpPr>
          <p:nvPr/>
        </p:nvSpPr>
        <p:spPr bwMode="auto">
          <a:xfrm>
            <a:off x="620259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57" name="AutoShape 31"/>
          <p:cNvSpPr>
            <a:spLocks noChangeArrowheads="1"/>
          </p:cNvSpPr>
          <p:nvPr/>
        </p:nvSpPr>
        <p:spPr bwMode="auto">
          <a:xfrm>
            <a:off x="865188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58" name="AutoShape 32"/>
          <p:cNvSpPr>
            <a:spLocks noChangeArrowheads="1"/>
          </p:cNvSpPr>
          <p:nvPr/>
        </p:nvSpPr>
        <p:spPr bwMode="auto">
          <a:xfrm>
            <a:off x="11089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59" name="AutoShape 33"/>
          <p:cNvSpPr>
            <a:spLocks noChangeArrowheads="1"/>
          </p:cNvSpPr>
          <p:nvPr/>
        </p:nvSpPr>
        <p:spPr bwMode="auto">
          <a:xfrm>
            <a:off x="1352777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60" name="AutoShape 34"/>
          <p:cNvSpPr>
            <a:spLocks noChangeArrowheads="1"/>
          </p:cNvSpPr>
          <p:nvPr/>
        </p:nvSpPr>
        <p:spPr bwMode="auto">
          <a:xfrm>
            <a:off x="1597706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61" name="AutoShape 35"/>
          <p:cNvSpPr>
            <a:spLocks noChangeArrowheads="1"/>
          </p:cNvSpPr>
          <p:nvPr/>
        </p:nvSpPr>
        <p:spPr bwMode="auto">
          <a:xfrm>
            <a:off x="183923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62" name="AutoShape 36"/>
          <p:cNvSpPr>
            <a:spLocks noChangeArrowheads="1"/>
          </p:cNvSpPr>
          <p:nvPr/>
        </p:nvSpPr>
        <p:spPr bwMode="auto">
          <a:xfrm>
            <a:off x="2084161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63" name="AutoShape 37"/>
          <p:cNvSpPr>
            <a:spLocks noChangeArrowheads="1"/>
          </p:cNvSpPr>
          <p:nvPr/>
        </p:nvSpPr>
        <p:spPr bwMode="auto">
          <a:xfrm>
            <a:off x="2327956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64" name="AutoShape 38"/>
          <p:cNvSpPr>
            <a:spLocks noChangeArrowheads="1"/>
          </p:cNvSpPr>
          <p:nvPr/>
        </p:nvSpPr>
        <p:spPr bwMode="auto">
          <a:xfrm>
            <a:off x="251732" y="4485822"/>
            <a:ext cx="214313" cy="434295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65" name="AutoShape 39"/>
          <p:cNvSpPr>
            <a:spLocks noChangeArrowheads="1"/>
          </p:cNvSpPr>
          <p:nvPr/>
        </p:nvSpPr>
        <p:spPr bwMode="auto">
          <a:xfrm>
            <a:off x="2572885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66" name="AutoShape 40"/>
          <p:cNvSpPr>
            <a:spLocks noChangeArrowheads="1"/>
          </p:cNvSpPr>
          <p:nvPr/>
        </p:nvSpPr>
        <p:spPr bwMode="auto">
          <a:xfrm>
            <a:off x="2779259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67" name="AutoShape 41"/>
          <p:cNvSpPr>
            <a:spLocks noChangeArrowheads="1"/>
          </p:cNvSpPr>
          <p:nvPr/>
        </p:nvSpPr>
        <p:spPr bwMode="auto">
          <a:xfrm>
            <a:off x="3024188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68" name="AutoShape 42"/>
          <p:cNvSpPr>
            <a:spLocks noChangeArrowheads="1"/>
          </p:cNvSpPr>
          <p:nvPr/>
        </p:nvSpPr>
        <p:spPr bwMode="auto">
          <a:xfrm>
            <a:off x="32679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69" name="AutoShape 43"/>
          <p:cNvSpPr>
            <a:spLocks noChangeArrowheads="1"/>
          </p:cNvSpPr>
          <p:nvPr/>
        </p:nvSpPr>
        <p:spPr bwMode="auto">
          <a:xfrm>
            <a:off x="3511777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70" name="AutoShape 44"/>
          <p:cNvSpPr>
            <a:spLocks noChangeArrowheads="1"/>
          </p:cNvSpPr>
          <p:nvPr/>
        </p:nvSpPr>
        <p:spPr bwMode="auto">
          <a:xfrm>
            <a:off x="3756706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71" name="AutoShape 45"/>
          <p:cNvSpPr>
            <a:spLocks noChangeArrowheads="1"/>
          </p:cNvSpPr>
          <p:nvPr/>
        </p:nvSpPr>
        <p:spPr bwMode="auto">
          <a:xfrm>
            <a:off x="399823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72" name="AutoShape 46"/>
          <p:cNvSpPr>
            <a:spLocks noChangeArrowheads="1"/>
          </p:cNvSpPr>
          <p:nvPr/>
        </p:nvSpPr>
        <p:spPr bwMode="auto">
          <a:xfrm>
            <a:off x="4230688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73" name="AutoShape 47"/>
          <p:cNvSpPr>
            <a:spLocks noChangeArrowheads="1"/>
          </p:cNvSpPr>
          <p:nvPr/>
        </p:nvSpPr>
        <p:spPr bwMode="auto">
          <a:xfrm>
            <a:off x="44744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74" name="AutoShape 48"/>
          <p:cNvSpPr>
            <a:spLocks noChangeArrowheads="1"/>
          </p:cNvSpPr>
          <p:nvPr/>
        </p:nvSpPr>
        <p:spPr bwMode="auto">
          <a:xfrm>
            <a:off x="4719411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75" name="AutoShape 49"/>
          <p:cNvSpPr>
            <a:spLocks noChangeArrowheads="1"/>
          </p:cNvSpPr>
          <p:nvPr/>
        </p:nvSpPr>
        <p:spPr bwMode="auto">
          <a:xfrm>
            <a:off x="4960938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76" name="Text Box 50"/>
          <p:cNvSpPr txBox="1">
            <a:spLocks noChangeArrowheads="1"/>
          </p:cNvSpPr>
          <p:nvPr/>
        </p:nvSpPr>
        <p:spPr bwMode="auto">
          <a:xfrm>
            <a:off x="5549389" y="4272643"/>
            <a:ext cx="3388292" cy="1866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algn="just" defTabSz="507939"/>
            <a:r>
              <a:rPr lang="es-ES" sz="1300" b="1" dirty="0">
                <a:solidFill>
                  <a:srgbClr val="FF3300"/>
                </a:solidFill>
              </a:rPr>
              <a:t>LOS     </a:t>
            </a:r>
            <a:r>
              <a:rPr lang="es-MX" sz="1300" b="1" dirty="0">
                <a:solidFill>
                  <a:srgbClr val="FF3300"/>
                </a:solidFill>
              </a:rPr>
              <a:t>RIESGOS</a:t>
            </a:r>
            <a:r>
              <a:rPr lang="es-ES" sz="1300" b="1" dirty="0">
                <a:solidFill>
                  <a:srgbClr val="FF3300"/>
                </a:solidFill>
              </a:rPr>
              <a:t>      SE      TRANSFIEREN    DEL   </a:t>
            </a:r>
          </a:p>
          <a:p>
            <a:pPr algn="just" defTabSz="507939"/>
            <a:r>
              <a:rPr lang="es-ES" sz="1300" b="1" dirty="0">
                <a:solidFill>
                  <a:srgbClr val="FF3300"/>
                </a:solidFill>
              </a:rPr>
              <a:t>VENDEDOR     AL       COMPRADOR     CUANDO  </a:t>
            </a:r>
          </a:p>
          <a:p>
            <a:pPr algn="just" defTabSz="507939"/>
            <a:r>
              <a:rPr lang="es-ES" sz="1300" b="1" dirty="0">
                <a:solidFill>
                  <a:srgbClr val="FF3300"/>
                </a:solidFill>
              </a:rPr>
              <a:t>LAS  MERCADERIAS SE PONEN A DISPOSICIÓN</a:t>
            </a:r>
          </a:p>
          <a:p>
            <a:pPr algn="just" defTabSz="507939"/>
            <a:r>
              <a:rPr lang="es-MX" sz="1300" b="1" dirty="0">
                <a:solidFill>
                  <a:srgbClr val="FF3300"/>
                </a:solidFill>
              </a:rPr>
              <a:t>DEL COMPRADOR  EN  EL </a:t>
            </a:r>
            <a:r>
              <a:rPr lang="es-MX" sz="1300" b="1" dirty="0" smtClean="0">
                <a:solidFill>
                  <a:srgbClr val="FF3300"/>
                </a:solidFill>
              </a:rPr>
              <a:t>MEDIO </a:t>
            </a:r>
            <a:r>
              <a:rPr lang="es-MX" sz="1300" b="1" dirty="0">
                <a:solidFill>
                  <a:srgbClr val="FF3300"/>
                </a:solidFill>
              </a:rPr>
              <a:t>DE</a:t>
            </a:r>
          </a:p>
          <a:p>
            <a:pPr algn="just" defTabSz="507939"/>
            <a:r>
              <a:rPr lang="es-MX" sz="1300" b="1" dirty="0">
                <a:solidFill>
                  <a:srgbClr val="FF3300"/>
                </a:solidFill>
              </a:rPr>
              <a:t> </a:t>
            </a:r>
            <a:r>
              <a:rPr lang="es-MX" sz="1300" b="1" dirty="0" smtClean="0">
                <a:solidFill>
                  <a:srgbClr val="FF3300"/>
                </a:solidFill>
              </a:rPr>
              <a:t>TRANSPORT DELUGAR </a:t>
            </a:r>
            <a:r>
              <a:rPr lang="es-MX" sz="1300" b="1" dirty="0">
                <a:solidFill>
                  <a:srgbClr val="FF3300"/>
                </a:solidFill>
              </a:rPr>
              <a:t>DE DESTINO</a:t>
            </a:r>
          </a:p>
          <a:p>
            <a:pPr algn="just" defTabSz="507939"/>
            <a:r>
              <a:rPr lang="es-MX" sz="1300" b="1" dirty="0">
                <a:solidFill>
                  <a:srgbClr val="FF3300"/>
                </a:solidFill>
              </a:rPr>
              <a:t>CONVENIDO    DESPUES    DE  PAGADOS LOS</a:t>
            </a:r>
          </a:p>
          <a:p>
            <a:pPr algn="just" defTabSz="507939"/>
            <a:r>
              <a:rPr lang="es-MX" sz="1300" b="1" dirty="0">
                <a:solidFill>
                  <a:srgbClr val="FF3300"/>
                </a:solidFill>
              </a:rPr>
              <a:t> DERECHOS DE ADUANA.</a:t>
            </a:r>
            <a:endParaRPr lang="es-ES" sz="1300" b="1" dirty="0">
              <a:solidFill>
                <a:srgbClr val="FF3300"/>
              </a:solidFill>
            </a:endParaRPr>
          </a:p>
          <a:p>
            <a:pPr algn="just" defTabSz="507939"/>
            <a:endParaRPr lang="es-ES" sz="1300" b="1" dirty="0">
              <a:solidFill>
                <a:srgbClr val="FF3300"/>
              </a:solidFill>
            </a:endParaRPr>
          </a:p>
          <a:p>
            <a:pPr algn="just" defTabSz="507939"/>
            <a:endParaRPr lang="es-ES" sz="1300" b="1" dirty="0">
              <a:solidFill>
                <a:srgbClr val="FF3300"/>
              </a:solidFill>
            </a:endParaRPr>
          </a:p>
        </p:txBody>
      </p:sp>
      <p:sp>
        <p:nvSpPr>
          <p:cNvPr id="22577" name="AutoShape 51"/>
          <p:cNvSpPr>
            <a:spLocks noChangeArrowheads="1"/>
          </p:cNvSpPr>
          <p:nvPr/>
        </p:nvSpPr>
        <p:spPr bwMode="auto">
          <a:xfrm>
            <a:off x="373063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78" name="AutoShape 52"/>
          <p:cNvSpPr>
            <a:spLocks noChangeArrowheads="1"/>
          </p:cNvSpPr>
          <p:nvPr/>
        </p:nvSpPr>
        <p:spPr bwMode="auto">
          <a:xfrm>
            <a:off x="615723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79" name="AutoShape 53"/>
          <p:cNvSpPr>
            <a:spLocks noChangeArrowheads="1"/>
          </p:cNvSpPr>
          <p:nvPr/>
        </p:nvSpPr>
        <p:spPr bwMode="auto">
          <a:xfrm>
            <a:off x="860652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80" name="AutoShape 54"/>
          <p:cNvSpPr>
            <a:spLocks noChangeArrowheads="1"/>
          </p:cNvSpPr>
          <p:nvPr/>
        </p:nvSpPr>
        <p:spPr bwMode="auto">
          <a:xfrm>
            <a:off x="11044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81" name="AutoShape 55"/>
          <p:cNvSpPr>
            <a:spLocks noChangeArrowheads="1"/>
          </p:cNvSpPr>
          <p:nvPr/>
        </p:nvSpPr>
        <p:spPr bwMode="auto">
          <a:xfrm>
            <a:off x="1348241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82" name="AutoShape 56"/>
          <p:cNvSpPr>
            <a:spLocks noChangeArrowheads="1"/>
          </p:cNvSpPr>
          <p:nvPr/>
        </p:nvSpPr>
        <p:spPr bwMode="auto">
          <a:xfrm>
            <a:off x="1593170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83" name="AutoShape 57"/>
          <p:cNvSpPr>
            <a:spLocks noChangeArrowheads="1"/>
          </p:cNvSpPr>
          <p:nvPr/>
        </p:nvSpPr>
        <p:spPr bwMode="auto">
          <a:xfrm>
            <a:off x="183469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84" name="AutoShape 58"/>
          <p:cNvSpPr>
            <a:spLocks noChangeArrowheads="1"/>
          </p:cNvSpPr>
          <p:nvPr/>
        </p:nvSpPr>
        <p:spPr bwMode="auto">
          <a:xfrm>
            <a:off x="2079626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85" name="AutoShape 59"/>
          <p:cNvSpPr>
            <a:spLocks noChangeArrowheads="1"/>
          </p:cNvSpPr>
          <p:nvPr/>
        </p:nvSpPr>
        <p:spPr bwMode="auto">
          <a:xfrm>
            <a:off x="2323420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86" name="AutoShape 60"/>
          <p:cNvSpPr>
            <a:spLocks noChangeArrowheads="1"/>
          </p:cNvSpPr>
          <p:nvPr/>
        </p:nvSpPr>
        <p:spPr bwMode="auto">
          <a:xfrm>
            <a:off x="247196" y="5874884"/>
            <a:ext cx="214313" cy="434294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87" name="AutoShape 61"/>
          <p:cNvSpPr>
            <a:spLocks noChangeArrowheads="1"/>
          </p:cNvSpPr>
          <p:nvPr/>
        </p:nvSpPr>
        <p:spPr bwMode="auto">
          <a:xfrm>
            <a:off x="2568349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88" name="AutoShape 62"/>
          <p:cNvSpPr>
            <a:spLocks noChangeArrowheads="1"/>
          </p:cNvSpPr>
          <p:nvPr/>
        </p:nvSpPr>
        <p:spPr bwMode="auto">
          <a:xfrm>
            <a:off x="2774723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89" name="AutoShape 63"/>
          <p:cNvSpPr>
            <a:spLocks noChangeArrowheads="1"/>
          </p:cNvSpPr>
          <p:nvPr/>
        </p:nvSpPr>
        <p:spPr bwMode="auto">
          <a:xfrm>
            <a:off x="3019652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90" name="AutoShape 64"/>
          <p:cNvSpPr>
            <a:spLocks noChangeArrowheads="1"/>
          </p:cNvSpPr>
          <p:nvPr/>
        </p:nvSpPr>
        <p:spPr bwMode="auto">
          <a:xfrm>
            <a:off x="32634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91" name="AutoShape 65"/>
          <p:cNvSpPr>
            <a:spLocks noChangeArrowheads="1"/>
          </p:cNvSpPr>
          <p:nvPr/>
        </p:nvSpPr>
        <p:spPr bwMode="auto">
          <a:xfrm>
            <a:off x="3507241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92" name="AutoShape 66"/>
          <p:cNvSpPr>
            <a:spLocks noChangeArrowheads="1"/>
          </p:cNvSpPr>
          <p:nvPr/>
        </p:nvSpPr>
        <p:spPr bwMode="auto">
          <a:xfrm>
            <a:off x="3752170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93" name="AutoShape 67"/>
          <p:cNvSpPr>
            <a:spLocks noChangeArrowheads="1"/>
          </p:cNvSpPr>
          <p:nvPr/>
        </p:nvSpPr>
        <p:spPr bwMode="auto">
          <a:xfrm>
            <a:off x="399369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94" name="AutoShape 68"/>
          <p:cNvSpPr>
            <a:spLocks noChangeArrowheads="1"/>
          </p:cNvSpPr>
          <p:nvPr/>
        </p:nvSpPr>
        <p:spPr bwMode="auto">
          <a:xfrm>
            <a:off x="4226152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95" name="AutoShape 69"/>
          <p:cNvSpPr>
            <a:spLocks noChangeArrowheads="1"/>
          </p:cNvSpPr>
          <p:nvPr/>
        </p:nvSpPr>
        <p:spPr bwMode="auto">
          <a:xfrm>
            <a:off x="44699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96" name="AutoShape 70"/>
          <p:cNvSpPr>
            <a:spLocks noChangeArrowheads="1"/>
          </p:cNvSpPr>
          <p:nvPr/>
        </p:nvSpPr>
        <p:spPr bwMode="auto">
          <a:xfrm>
            <a:off x="4714875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97" name="AutoShape 71"/>
          <p:cNvSpPr>
            <a:spLocks noChangeArrowheads="1"/>
          </p:cNvSpPr>
          <p:nvPr/>
        </p:nvSpPr>
        <p:spPr bwMode="auto">
          <a:xfrm>
            <a:off x="4956402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2598" name="Text Box 72"/>
          <p:cNvSpPr txBox="1">
            <a:spLocks noChangeArrowheads="1"/>
          </p:cNvSpPr>
          <p:nvPr/>
        </p:nvSpPr>
        <p:spPr bwMode="auto">
          <a:xfrm>
            <a:off x="251520" y="2708920"/>
            <a:ext cx="886389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>
                <a:solidFill>
                  <a:srgbClr val="006600"/>
                </a:solidFill>
              </a:rPr>
              <a:t>COSTOS</a:t>
            </a:r>
            <a:endParaRPr lang="es-ES" b="1" dirty="0">
              <a:solidFill>
                <a:srgbClr val="006600"/>
              </a:solidFill>
            </a:endParaRPr>
          </a:p>
        </p:txBody>
      </p:sp>
      <p:sp>
        <p:nvSpPr>
          <p:cNvPr id="22599" name="Text Box 73"/>
          <p:cNvSpPr txBox="1">
            <a:spLocks noChangeArrowheads="1"/>
          </p:cNvSpPr>
          <p:nvPr/>
        </p:nvSpPr>
        <p:spPr bwMode="auto">
          <a:xfrm>
            <a:off x="251520" y="4077072"/>
            <a:ext cx="953587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>
                <a:solidFill>
                  <a:srgbClr val="FF3300"/>
                </a:solidFill>
              </a:rPr>
              <a:t>RIESGOS</a:t>
            </a:r>
            <a:endParaRPr lang="es-ES" b="1" dirty="0">
              <a:solidFill>
                <a:srgbClr val="FF3300"/>
              </a:solidFill>
            </a:endParaRPr>
          </a:p>
        </p:txBody>
      </p:sp>
      <p:sp>
        <p:nvSpPr>
          <p:cNvPr id="22600" name="Text Box 74"/>
          <p:cNvSpPr txBox="1">
            <a:spLocks noChangeArrowheads="1"/>
          </p:cNvSpPr>
          <p:nvPr/>
        </p:nvSpPr>
        <p:spPr bwMode="auto">
          <a:xfrm>
            <a:off x="323528" y="5445224"/>
            <a:ext cx="1408840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>
                <a:solidFill>
                  <a:schemeClr val="accent2"/>
                </a:solidFill>
              </a:rPr>
              <a:t>TRANSPORTE</a:t>
            </a:r>
            <a:endParaRPr lang="es-ES" b="1" dirty="0">
              <a:solidFill>
                <a:schemeClr val="accent2"/>
              </a:solidFill>
            </a:endParaRPr>
          </a:p>
        </p:txBody>
      </p:sp>
      <p:sp>
        <p:nvSpPr>
          <p:cNvPr id="22601" name="Text Box 75"/>
          <p:cNvSpPr txBox="1">
            <a:spLocks noChangeArrowheads="1"/>
          </p:cNvSpPr>
          <p:nvPr/>
        </p:nvSpPr>
        <p:spPr bwMode="auto">
          <a:xfrm>
            <a:off x="5572132" y="5853339"/>
            <a:ext cx="3469815" cy="743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5306" tIns="32653" rIns="65306" bIns="32653">
            <a:spAutoFit/>
          </a:bodyPr>
          <a:lstStyle/>
          <a:p>
            <a:pPr defTabSz="507939"/>
            <a:r>
              <a:rPr lang="es-ES" sz="1300" b="1" dirty="0">
                <a:solidFill>
                  <a:schemeClr val="accent2"/>
                </a:solidFill>
              </a:rPr>
              <a:t>EL TRANSPORTE </a:t>
            </a:r>
            <a:r>
              <a:rPr lang="es-ES" sz="1300" b="1" dirty="0" smtClean="0">
                <a:solidFill>
                  <a:schemeClr val="accent2"/>
                </a:solidFill>
              </a:rPr>
              <a:t>PRINCIPAL DEBE </a:t>
            </a:r>
            <a:r>
              <a:rPr lang="es-ES" sz="1300" b="1" dirty="0">
                <a:solidFill>
                  <a:schemeClr val="accent2"/>
                </a:solidFill>
              </a:rPr>
              <a:t>SER CONTRATADO POR    EL  </a:t>
            </a:r>
            <a:r>
              <a:rPr lang="es-ES" sz="1300" b="1" dirty="0" smtClean="0">
                <a:solidFill>
                  <a:schemeClr val="accent2"/>
                </a:solidFill>
              </a:rPr>
              <a:t>VENDEDOR.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22602" name="Line 76"/>
          <p:cNvSpPr>
            <a:spLocks noChangeShapeType="1"/>
          </p:cNvSpPr>
          <p:nvPr/>
        </p:nvSpPr>
        <p:spPr bwMode="auto">
          <a:xfrm>
            <a:off x="5143504" y="1423081"/>
            <a:ext cx="0" cy="4886098"/>
          </a:xfrm>
          <a:prstGeom prst="line">
            <a:avLst/>
          </a:prstGeom>
          <a:noFill/>
          <a:ln w="476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5" descr="PROCES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2367" y="1071563"/>
            <a:ext cx="5657169" cy="917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39" name="Text Box 195"/>
          <p:cNvSpPr txBox="1">
            <a:spLocks noChangeArrowheads="1"/>
          </p:cNvSpPr>
          <p:nvPr/>
        </p:nvSpPr>
        <p:spPr bwMode="auto">
          <a:xfrm>
            <a:off x="45357" y="52161"/>
            <a:ext cx="3600224" cy="461655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0"/>
                  <a:invGamma/>
                </a:schemeClr>
              </a:gs>
              <a:gs pos="50000">
                <a:schemeClr val="accent2">
                  <a:alpha val="81000"/>
                </a:schemeClr>
              </a:gs>
              <a:gs pos="100000">
                <a:schemeClr val="accent2">
                  <a:gamma/>
                  <a:shade val="0"/>
                  <a:invGamma/>
                </a:schemeClr>
              </a:gs>
            </a:gsLst>
            <a:lin ang="5400000" scaled="1"/>
          </a:gradFill>
          <a:ln w="50800" algn="ctr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algn="ctr" defTabSz="507939">
              <a:defRPr/>
            </a:pPr>
            <a:r>
              <a:rPr lang="es-MX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GRUPO D</a:t>
            </a:r>
            <a:endParaRPr lang="es-E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878" name="Line 330"/>
          <p:cNvSpPr>
            <a:spLocks noChangeShapeType="1"/>
          </p:cNvSpPr>
          <p:nvPr/>
        </p:nvSpPr>
        <p:spPr bwMode="auto">
          <a:xfrm>
            <a:off x="6215074" y="928670"/>
            <a:ext cx="51027" cy="5555116"/>
          </a:xfrm>
          <a:prstGeom prst="line">
            <a:avLst/>
          </a:prstGeom>
          <a:noFill/>
          <a:ln w="476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  <p:sp>
        <p:nvSpPr>
          <p:cNvPr id="391" name="AutoShape 266"/>
          <p:cNvSpPr>
            <a:spLocks noChangeArrowheads="1"/>
          </p:cNvSpPr>
          <p:nvPr/>
        </p:nvSpPr>
        <p:spPr bwMode="auto">
          <a:xfrm>
            <a:off x="1795012" y="2143116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392" name="AutoShape 267"/>
          <p:cNvSpPr>
            <a:spLocks noChangeArrowheads="1"/>
          </p:cNvSpPr>
          <p:nvPr/>
        </p:nvSpPr>
        <p:spPr bwMode="auto">
          <a:xfrm>
            <a:off x="2037672" y="2143116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393" name="AutoShape 268"/>
          <p:cNvSpPr>
            <a:spLocks noChangeArrowheads="1"/>
          </p:cNvSpPr>
          <p:nvPr/>
        </p:nvSpPr>
        <p:spPr bwMode="auto">
          <a:xfrm>
            <a:off x="2282601" y="2143116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394" name="AutoShape 269"/>
          <p:cNvSpPr>
            <a:spLocks noChangeArrowheads="1"/>
          </p:cNvSpPr>
          <p:nvPr/>
        </p:nvSpPr>
        <p:spPr bwMode="auto">
          <a:xfrm>
            <a:off x="2526395" y="214311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395" name="AutoShape 270"/>
          <p:cNvSpPr>
            <a:spLocks noChangeArrowheads="1"/>
          </p:cNvSpPr>
          <p:nvPr/>
        </p:nvSpPr>
        <p:spPr bwMode="auto">
          <a:xfrm>
            <a:off x="2770190" y="214311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396" name="AutoShape 271"/>
          <p:cNvSpPr>
            <a:spLocks noChangeArrowheads="1"/>
          </p:cNvSpPr>
          <p:nvPr/>
        </p:nvSpPr>
        <p:spPr bwMode="auto">
          <a:xfrm>
            <a:off x="3015119" y="2143116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397" name="AutoShape 272"/>
          <p:cNvSpPr>
            <a:spLocks noChangeArrowheads="1"/>
          </p:cNvSpPr>
          <p:nvPr/>
        </p:nvSpPr>
        <p:spPr bwMode="auto">
          <a:xfrm>
            <a:off x="3256645" y="214311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398" name="AutoShape 273"/>
          <p:cNvSpPr>
            <a:spLocks noChangeArrowheads="1"/>
          </p:cNvSpPr>
          <p:nvPr/>
        </p:nvSpPr>
        <p:spPr bwMode="auto">
          <a:xfrm>
            <a:off x="3501574" y="2143116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399" name="AutoShape 274"/>
          <p:cNvSpPr>
            <a:spLocks noChangeArrowheads="1"/>
          </p:cNvSpPr>
          <p:nvPr/>
        </p:nvSpPr>
        <p:spPr bwMode="auto">
          <a:xfrm>
            <a:off x="3745368" y="214311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00" name="AutoShape 275"/>
          <p:cNvSpPr>
            <a:spLocks noChangeArrowheads="1"/>
          </p:cNvSpPr>
          <p:nvPr/>
        </p:nvSpPr>
        <p:spPr bwMode="auto">
          <a:xfrm>
            <a:off x="1669145" y="2143116"/>
            <a:ext cx="181429" cy="227920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01" name="AutoShape 276"/>
          <p:cNvSpPr>
            <a:spLocks noChangeArrowheads="1"/>
          </p:cNvSpPr>
          <p:nvPr/>
        </p:nvSpPr>
        <p:spPr bwMode="auto">
          <a:xfrm>
            <a:off x="3990297" y="2143116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02" name="AutoShape 277"/>
          <p:cNvSpPr>
            <a:spLocks noChangeArrowheads="1"/>
          </p:cNvSpPr>
          <p:nvPr/>
        </p:nvSpPr>
        <p:spPr bwMode="auto">
          <a:xfrm>
            <a:off x="4196672" y="2143116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03" name="AutoShape 278"/>
          <p:cNvSpPr>
            <a:spLocks noChangeArrowheads="1"/>
          </p:cNvSpPr>
          <p:nvPr/>
        </p:nvSpPr>
        <p:spPr bwMode="auto">
          <a:xfrm>
            <a:off x="4441601" y="2143116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04" name="AutoShape 279"/>
          <p:cNvSpPr>
            <a:spLocks noChangeArrowheads="1"/>
          </p:cNvSpPr>
          <p:nvPr/>
        </p:nvSpPr>
        <p:spPr bwMode="auto">
          <a:xfrm>
            <a:off x="4685395" y="214311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05" name="AutoShape 280"/>
          <p:cNvSpPr>
            <a:spLocks noChangeArrowheads="1"/>
          </p:cNvSpPr>
          <p:nvPr/>
        </p:nvSpPr>
        <p:spPr bwMode="auto">
          <a:xfrm>
            <a:off x="4929190" y="214311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06" name="AutoShape 281"/>
          <p:cNvSpPr>
            <a:spLocks noChangeArrowheads="1"/>
          </p:cNvSpPr>
          <p:nvPr/>
        </p:nvSpPr>
        <p:spPr bwMode="auto">
          <a:xfrm>
            <a:off x="5174119" y="2143116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07" name="AutoShape 282"/>
          <p:cNvSpPr>
            <a:spLocks noChangeArrowheads="1"/>
          </p:cNvSpPr>
          <p:nvPr/>
        </p:nvSpPr>
        <p:spPr bwMode="auto">
          <a:xfrm>
            <a:off x="5415645" y="214311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08" name="AutoShape 283"/>
          <p:cNvSpPr>
            <a:spLocks noChangeArrowheads="1"/>
          </p:cNvSpPr>
          <p:nvPr/>
        </p:nvSpPr>
        <p:spPr bwMode="auto">
          <a:xfrm>
            <a:off x="5648100" y="214311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09" name="AutoShape 284"/>
          <p:cNvSpPr>
            <a:spLocks noChangeArrowheads="1"/>
          </p:cNvSpPr>
          <p:nvPr/>
        </p:nvSpPr>
        <p:spPr bwMode="auto">
          <a:xfrm>
            <a:off x="5891895" y="214311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10" name="AutoShape 285"/>
          <p:cNvSpPr>
            <a:spLocks noChangeArrowheads="1"/>
          </p:cNvSpPr>
          <p:nvPr/>
        </p:nvSpPr>
        <p:spPr bwMode="auto">
          <a:xfrm>
            <a:off x="6136823" y="2143116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11" name="AutoShape 286"/>
          <p:cNvSpPr>
            <a:spLocks noChangeArrowheads="1"/>
          </p:cNvSpPr>
          <p:nvPr/>
        </p:nvSpPr>
        <p:spPr bwMode="auto">
          <a:xfrm>
            <a:off x="6378350" y="214311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12" name="AutoShape 287"/>
          <p:cNvSpPr>
            <a:spLocks noChangeArrowheads="1"/>
          </p:cNvSpPr>
          <p:nvPr/>
        </p:nvSpPr>
        <p:spPr bwMode="auto">
          <a:xfrm>
            <a:off x="1799547" y="2422062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13" name="AutoShape 288"/>
          <p:cNvSpPr>
            <a:spLocks noChangeArrowheads="1"/>
          </p:cNvSpPr>
          <p:nvPr/>
        </p:nvSpPr>
        <p:spPr bwMode="auto">
          <a:xfrm>
            <a:off x="2042208" y="2422062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14" name="AutoShape 289"/>
          <p:cNvSpPr>
            <a:spLocks noChangeArrowheads="1"/>
          </p:cNvSpPr>
          <p:nvPr/>
        </p:nvSpPr>
        <p:spPr bwMode="auto">
          <a:xfrm>
            <a:off x="2287137" y="2422062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15" name="AutoShape 290"/>
          <p:cNvSpPr>
            <a:spLocks noChangeArrowheads="1"/>
          </p:cNvSpPr>
          <p:nvPr/>
        </p:nvSpPr>
        <p:spPr bwMode="auto">
          <a:xfrm>
            <a:off x="2530931" y="2422062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16" name="AutoShape 291"/>
          <p:cNvSpPr>
            <a:spLocks noChangeArrowheads="1"/>
          </p:cNvSpPr>
          <p:nvPr/>
        </p:nvSpPr>
        <p:spPr bwMode="auto">
          <a:xfrm>
            <a:off x="2774725" y="2422062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17" name="AutoShape 292"/>
          <p:cNvSpPr>
            <a:spLocks noChangeArrowheads="1"/>
          </p:cNvSpPr>
          <p:nvPr/>
        </p:nvSpPr>
        <p:spPr bwMode="auto">
          <a:xfrm>
            <a:off x="3019654" y="2422062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18" name="AutoShape 293"/>
          <p:cNvSpPr>
            <a:spLocks noChangeArrowheads="1"/>
          </p:cNvSpPr>
          <p:nvPr/>
        </p:nvSpPr>
        <p:spPr bwMode="auto">
          <a:xfrm>
            <a:off x="3261181" y="2422062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19" name="AutoShape 294"/>
          <p:cNvSpPr>
            <a:spLocks noChangeArrowheads="1"/>
          </p:cNvSpPr>
          <p:nvPr/>
        </p:nvSpPr>
        <p:spPr bwMode="auto">
          <a:xfrm>
            <a:off x="3506110" y="2422062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20" name="AutoShape 295"/>
          <p:cNvSpPr>
            <a:spLocks noChangeArrowheads="1"/>
          </p:cNvSpPr>
          <p:nvPr/>
        </p:nvSpPr>
        <p:spPr bwMode="auto">
          <a:xfrm>
            <a:off x="3749904" y="2422062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21" name="AutoShape 296"/>
          <p:cNvSpPr>
            <a:spLocks noChangeArrowheads="1"/>
          </p:cNvSpPr>
          <p:nvPr/>
        </p:nvSpPr>
        <p:spPr bwMode="auto">
          <a:xfrm>
            <a:off x="1673680" y="2422062"/>
            <a:ext cx="181429" cy="227920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22" name="AutoShape 297"/>
          <p:cNvSpPr>
            <a:spLocks noChangeArrowheads="1"/>
          </p:cNvSpPr>
          <p:nvPr/>
        </p:nvSpPr>
        <p:spPr bwMode="auto">
          <a:xfrm>
            <a:off x="3994833" y="2422062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23" name="AutoShape 298"/>
          <p:cNvSpPr>
            <a:spLocks noChangeArrowheads="1"/>
          </p:cNvSpPr>
          <p:nvPr/>
        </p:nvSpPr>
        <p:spPr bwMode="auto">
          <a:xfrm>
            <a:off x="4201208" y="2422062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24" name="AutoShape 299"/>
          <p:cNvSpPr>
            <a:spLocks noChangeArrowheads="1"/>
          </p:cNvSpPr>
          <p:nvPr/>
        </p:nvSpPr>
        <p:spPr bwMode="auto">
          <a:xfrm>
            <a:off x="4446137" y="2422062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25" name="AutoShape 300"/>
          <p:cNvSpPr>
            <a:spLocks noChangeArrowheads="1"/>
          </p:cNvSpPr>
          <p:nvPr/>
        </p:nvSpPr>
        <p:spPr bwMode="auto">
          <a:xfrm>
            <a:off x="4689931" y="2422062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26" name="AutoShape 301"/>
          <p:cNvSpPr>
            <a:spLocks noChangeArrowheads="1"/>
          </p:cNvSpPr>
          <p:nvPr/>
        </p:nvSpPr>
        <p:spPr bwMode="auto">
          <a:xfrm>
            <a:off x="4933725" y="2422062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27" name="AutoShape 302"/>
          <p:cNvSpPr>
            <a:spLocks noChangeArrowheads="1"/>
          </p:cNvSpPr>
          <p:nvPr/>
        </p:nvSpPr>
        <p:spPr bwMode="auto">
          <a:xfrm>
            <a:off x="5178654" y="2422062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28" name="AutoShape 303"/>
          <p:cNvSpPr>
            <a:spLocks noChangeArrowheads="1"/>
          </p:cNvSpPr>
          <p:nvPr/>
        </p:nvSpPr>
        <p:spPr bwMode="auto">
          <a:xfrm>
            <a:off x="5420181" y="2422062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29" name="AutoShape 304"/>
          <p:cNvSpPr>
            <a:spLocks noChangeArrowheads="1"/>
          </p:cNvSpPr>
          <p:nvPr/>
        </p:nvSpPr>
        <p:spPr bwMode="auto">
          <a:xfrm>
            <a:off x="5652636" y="2422062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30" name="AutoShape 305"/>
          <p:cNvSpPr>
            <a:spLocks noChangeArrowheads="1"/>
          </p:cNvSpPr>
          <p:nvPr/>
        </p:nvSpPr>
        <p:spPr bwMode="auto">
          <a:xfrm>
            <a:off x="5896431" y="2422062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31" name="AutoShape 306"/>
          <p:cNvSpPr>
            <a:spLocks noChangeArrowheads="1"/>
          </p:cNvSpPr>
          <p:nvPr/>
        </p:nvSpPr>
        <p:spPr bwMode="auto">
          <a:xfrm>
            <a:off x="6141359" y="2422062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32" name="AutoShape 307"/>
          <p:cNvSpPr>
            <a:spLocks noChangeArrowheads="1"/>
          </p:cNvSpPr>
          <p:nvPr/>
        </p:nvSpPr>
        <p:spPr bwMode="auto">
          <a:xfrm>
            <a:off x="6382886" y="2422062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33" name="AutoShape 308"/>
          <p:cNvSpPr>
            <a:spLocks noChangeArrowheads="1"/>
          </p:cNvSpPr>
          <p:nvPr/>
        </p:nvSpPr>
        <p:spPr bwMode="auto">
          <a:xfrm>
            <a:off x="1799547" y="2679465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34" name="AutoShape 309"/>
          <p:cNvSpPr>
            <a:spLocks noChangeArrowheads="1"/>
          </p:cNvSpPr>
          <p:nvPr/>
        </p:nvSpPr>
        <p:spPr bwMode="auto">
          <a:xfrm>
            <a:off x="2042208" y="2679465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35" name="AutoShape 310"/>
          <p:cNvSpPr>
            <a:spLocks noChangeArrowheads="1"/>
          </p:cNvSpPr>
          <p:nvPr/>
        </p:nvSpPr>
        <p:spPr bwMode="auto">
          <a:xfrm>
            <a:off x="2287137" y="2679465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36" name="AutoShape 311"/>
          <p:cNvSpPr>
            <a:spLocks noChangeArrowheads="1"/>
          </p:cNvSpPr>
          <p:nvPr/>
        </p:nvSpPr>
        <p:spPr bwMode="auto">
          <a:xfrm>
            <a:off x="2530931" y="2679465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37" name="AutoShape 312"/>
          <p:cNvSpPr>
            <a:spLocks noChangeArrowheads="1"/>
          </p:cNvSpPr>
          <p:nvPr/>
        </p:nvSpPr>
        <p:spPr bwMode="auto">
          <a:xfrm>
            <a:off x="2774725" y="2679465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38" name="AutoShape 313"/>
          <p:cNvSpPr>
            <a:spLocks noChangeArrowheads="1"/>
          </p:cNvSpPr>
          <p:nvPr/>
        </p:nvSpPr>
        <p:spPr bwMode="auto">
          <a:xfrm>
            <a:off x="3019654" y="2679465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39" name="AutoShape 314"/>
          <p:cNvSpPr>
            <a:spLocks noChangeArrowheads="1"/>
          </p:cNvSpPr>
          <p:nvPr/>
        </p:nvSpPr>
        <p:spPr bwMode="auto">
          <a:xfrm>
            <a:off x="3261181" y="2679465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40" name="AutoShape 315"/>
          <p:cNvSpPr>
            <a:spLocks noChangeArrowheads="1"/>
          </p:cNvSpPr>
          <p:nvPr/>
        </p:nvSpPr>
        <p:spPr bwMode="auto">
          <a:xfrm>
            <a:off x="3506110" y="2679465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41" name="AutoShape 316"/>
          <p:cNvSpPr>
            <a:spLocks noChangeArrowheads="1"/>
          </p:cNvSpPr>
          <p:nvPr/>
        </p:nvSpPr>
        <p:spPr bwMode="auto">
          <a:xfrm>
            <a:off x="3749904" y="2679465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42" name="AutoShape 317"/>
          <p:cNvSpPr>
            <a:spLocks noChangeArrowheads="1"/>
          </p:cNvSpPr>
          <p:nvPr/>
        </p:nvSpPr>
        <p:spPr bwMode="auto">
          <a:xfrm>
            <a:off x="1673680" y="2679465"/>
            <a:ext cx="181429" cy="227919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43" name="AutoShape 318"/>
          <p:cNvSpPr>
            <a:spLocks noChangeArrowheads="1"/>
          </p:cNvSpPr>
          <p:nvPr/>
        </p:nvSpPr>
        <p:spPr bwMode="auto">
          <a:xfrm>
            <a:off x="3994833" y="2679465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44" name="AutoShape 319"/>
          <p:cNvSpPr>
            <a:spLocks noChangeArrowheads="1"/>
          </p:cNvSpPr>
          <p:nvPr/>
        </p:nvSpPr>
        <p:spPr bwMode="auto">
          <a:xfrm>
            <a:off x="4201208" y="2679465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45" name="AutoShape 320"/>
          <p:cNvSpPr>
            <a:spLocks noChangeArrowheads="1"/>
          </p:cNvSpPr>
          <p:nvPr/>
        </p:nvSpPr>
        <p:spPr bwMode="auto">
          <a:xfrm>
            <a:off x="4446137" y="2679465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46" name="AutoShape 321"/>
          <p:cNvSpPr>
            <a:spLocks noChangeArrowheads="1"/>
          </p:cNvSpPr>
          <p:nvPr/>
        </p:nvSpPr>
        <p:spPr bwMode="auto">
          <a:xfrm>
            <a:off x="4689931" y="2679465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47" name="AutoShape 322"/>
          <p:cNvSpPr>
            <a:spLocks noChangeArrowheads="1"/>
          </p:cNvSpPr>
          <p:nvPr/>
        </p:nvSpPr>
        <p:spPr bwMode="auto">
          <a:xfrm>
            <a:off x="4933725" y="2679465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48" name="AutoShape 323"/>
          <p:cNvSpPr>
            <a:spLocks noChangeArrowheads="1"/>
          </p:cNvSpPr>
          <p:nvPr/>
        </p:nvSpPr>
        <p:spPr bwMode="auto">
          <a:xfrm>
            <a:off x="5178654" y="2679465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49" name="AutoShape 324"/>
          <p:cNvSpPr>
            <a:spLocks noChangeArrowheads="1"/>
          </p:cNvSpPr>
          <p:nvPr/>
        </p:nvSpPr>
        <p:spPr bwMode="auto">
          <a:xfrm>
            <a:off x="5420181" y="2679465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50" name="AutoShape 325"/>
          <p:cNvSpPr>
            <a:spLocks noChangeArrowheads="1"/>
          </p:cNvSpPr>
          <p:nvPr/>
        </p:nvSpPr>
        <p:spPr bwMode="auto">
          <a:xfrm>
            <a:off x="5652636" y="2679465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51" name="AutoShape 326"/>
          <p:cNvSpPr>
            <a:spLocks noChangeArrowheads="1"/>
          </p:cNvSpPr>
          <p:nvPr/>
        </p:nvSpPr>
        <p:spPr bwMode="auto">
          <a:xfrm>
            <a:off x="5896431" y="2679465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52" name="AutoShape 327"/>
          <p:cNvSpPr>
            <a:spLocks noChangeArrowheads="1"/>
          </p:cNvSpPr>
          <p:nvPr/>
        </p:nvSpPr>
        <p:spPr bwMode="auto">
          <a:xfrm>
            <a:off x="6141359" y="2679465"/>
            <a:ext cx="282349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53" name="AutoShape 328"/>
          <p:cNvSpPr>
            <a:spLocks noChangeArrowheads="1"/>
          </p:cNvSpPr>
          <p:nvPr/>
        </p:nvSpPr>
        <p:spPr bwMode="auto">
          <a:xfrm>
            <a:off x="6382886" y="2679465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454" name="Text Box 329"/>
          <p:cNvSpPr txBox="1">
            <a:spLocks noChangeArrowheads="1"/>
          </p:cNvSpPr>
          <p:nvPr/>
        </p:nvSpPr>
        <p:spPr bwMode="auto">
          <a:xfrm>
            <a:off x="6812645" y="2246304"/>
            <a:ext cx="874259" cy="461655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471"/>
                  <a:invGamma/>
                </a:schemeClr>
              </a:gs>
              <a:gs pos="50000">
                <a:schemeClr val="accent1">
                  <a:alpha val="14000"/>
                </a:schemeClr>
              </a:gs>
              <a:gs pos="100000">
                <a:schemeClr val="accent1">
                  <a:gamma/>
                  <a:shade val="76471"/>
                  <a:invGamma/>
                </a:schemeClr>
              </a:gs>
            </a:gsLst>
            <a:lin ang="5400000" scaled="1"/>
          </a:gradFill>
          <a:ln w="50800" algn="ctr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algn="ctr" defTabSz="507939">
              <a:defRPr/>
            </a:pPr>
            <a:r>
              <a:rPr lang="es-MX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DAT</a:t>
            </a:r>
            <a:endParaRPr lang="es-MX" sz="2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9" name="AutoShape 266"/>
          <p:cNvSpPr>
            <a:spLocks noChangeArrowheads="1"/>
          </p:cNvSpPr>
          <p:nvPr/>
        </p:nvSpPr>
        <p:spPr bwMode="auto">
          <a:xfrm>
            <a:off x="1768909" y="3317364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0" name="AutoShape 267"/>
          <p:cNvSpPr>
            <a:spLocks noChangeArrowheads="1"/>
          </p:cNvSpPr>
          <p:nvPr/>
        </p:nvSpPr>
        <p:spPr bwMode="auto">
          <a:xfrm>
            <a:off x="2011569" y="3317364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1" name="AutoShape 268"/>
          <p:cNvSpPr>
            <a:spLocks noChangeArrowheads="1"/>
          </p:cNvSpPr>
          <p:nvPr/>
        </p:nvSpPr>
        <p:spPr bwMode="auto">
          <a:xfrm>
            <a:off x="2256498" y="3317364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" name="AutoShape 269"/>
          <p:cNvSpPr>
            <a:spLocks noChangeArrowheads="1"/>
          </p:cNvSpPr>
          <p:nvPr/>
        </p:nvSpPr>
        <p:spPr bwMode="auto">
          <a:xfrm>
            <a:off x="2500292" y="3317364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3" name="AutoShape 270"/>
          <p:cNvSpPr>
            <a:spLocks noChangeArrowheads="1"/>
          </p:cNvSpPr>
          <p:nvPr/>
        </p:nvSpPr>
        <p:spPr bwMode="auto">
          <a:xfrm>
            <a:off x="2744087" y="3317364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4" name="AutoShape 271"/>
          <p:cNvSpPr>
            <a:spLocks noChangeArrowheads="1"/>
          </p:cNvSpPr>
          <p:nvPr/>
        </p:nvSpPr>
        <p:spPr bwMode="auto">
          <a:xfrm>
            <a:off x="2989016" y="3317364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5" name="AutoShape 272"/>
          <p:cNvSpPr>
            <a:spLocks noChangeArrowheads="1"/>
          </p:cNvSpPr>
          <p:nvPr/>
        </p:nvSpPr>
        <p:spPr bwMode="auto">
          <a:xfrm>
            <a:off x="3230542" y="3317364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6" name="AutoShape 273"/>
          <p:cNvSpPr>
            <a:spLocks noChangeArrowheads="1"/>
          </p:cNvSpPr>
          <p:nvPr/>
        </p:nvSpPr>
        <p:spPr bwMode="auto">
          <a:xfrm>
            <a:off x="3475471" y="3317364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7" name="AutoShape 274"/>
          <p:cNvSpPr>
            <a:spLocks noChangeArrowheads="1"/>
          </p:cNvSpPr>
          <p:nvPr/>
        </p:nvSpPr>
        <p:spPr bwMode="auto">
          <a:xfrm>
            <a:off x="3719265" y="3317364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8" name="AutoShape 275"/>
          <p:cNvSpPr>
            <a:spLocks noChangeArrowheads="1"/>
          </p:cNvSpPr>
          <p:nvPr/>
        </p:nvSpPr>
        <p:spPr bwMode="auto">
          <a:xfrm>
            <a:off x="1643042" y="3317364"/>
            <a:ext cx="181429" cy="227920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9" name="AutoShape 276"/>
          <p:cNvSpPr>
            <a:spLocks noChangeArrowheads="1"/>
          </p:cNvSpPr>
          <p:nvPr/>
        </p:nvSpPr>
        <p:spPr bwMode="auto">
          <a:xfrm>
            <a:off x="3964194" y="3317364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0" name="AutoShape 277"/>
          <p:cNvSpPr>
            <a:spLocks noChangeArrowheads="1"/>
          </p:cNvSpPr>
          <p:nvPr/>
        </p:nvSpPr>
        <p:spPr bwMode="auto">
          <a:xfrm>
            <a:off x="4170569" y="3317364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1" name="AutoShape 278"/>
          <p:cNvSpPr>
            <a:spLocks noChangeArrowheads="1"/>
          </p:cNvSpPr>
          <p:nvPr/>
        </p:nvSpPr>
        <p:spPr bwMode="auto">
          <a:xfrm>
            <a:off x="4415498" y="3317364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" name="AutoShape 279"/>
          <p:cNvSpPr>
            <a:spLocks noChangeArrowheads="1"/>
          </p:cNvSpPr>
          <p:nvPr/>
        </p:nvSpPr>
        <p:spPr bwMode="auto">
          <a:xfrm>
            <a:off x="4659292" y="3317364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3" name="AutoShape 280"/>
          <p:cNvSpPr>
            <a:spLocks noChangeArrowheads="1"/>
          </p:cNvSpPr>
          <p:nvPr/>
        </p:nvSpPr>
        <p:spPr bwMode="auto">
          <a:xfrm>
            <a:off x="4903087" y="3317364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4" name="AutoShape 281"/>
          <p:cNvSpPr>
            <a:spLocks noChangeArrowheads="1"/>
          </p:cNvSpPr>
          <p:nvPr/>
        </p:nvSpPr>
        <p:spPr bwMode="auto">
          <a:xfrm>
            <a:off x="5148016" y="3317364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5" name="AutoShape 282"/>
          <p:cNvSpPr>
            <a:spLocks noChangeArrowheads="1"/>
          </p:cNvSpPr>
          <p:nvPr/>
        </p:nvSpPr>
        <p:spPr bwMode="auto">
          <a:xfrm>
            <a:off x="5389542" y="3317364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6" name="AutoShape 283"/>
          <p:cNvSpPr>
            <a:spLocks noChangeArrowheads="1"/>
          </p:cNvSpPr>
          <p:nvPr/>
        </p:nvSpPr>
        <p:spPr bwMode="auto">
          <a:xfrm>
            <a:off x="5621997" y="3317364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7" name="AutoShape 284"/>
          <p:cNvSpPr>
            <a:spLocks noChangeArrowheads="1"/>
          </p:cNvSpPr>
          <p:nvPr/>
        </p:nvSpPr>
        <p:spPr bwMode="auto">
          <a:xfrm>
            <a:off x="5865792" y="3317364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8" name="AutoShape 285"/>
          <p:cNvSpPr>
            <a:spLocks noChangeArrowheads="1"/>
          </p:cNvSpPr>
          <p:nvPr/>
        </p:nvSpPr>
        <p:spPr bwMode="auto">
          <a:xfrm>
            <a:off x="6110720" y="3317364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9" name="AutoShape 286"/>
          <p:cNvSpPr>
            <a:spLocks noChangeArrowheads="1"/>
          </p:cNvSpPr>
          <p:nvPr/>
        </p:nvSpPr>
        <p:spPr bwMode="auto">
          <a:xfrm>
            <a:off x="6352247" y="3317364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0" name="AutoShape 287"/>
          <p:cNvSpPr>
            <a:spLocks noChangeArrowheads="1"/>
          </p:cNvSpPr>
          <p:nvPr/>
        </p:nvSpPr>
        <p:spPr bwMode="auto">
          <a:xfrm>
            <a:off x="1773444" y="3596310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1" name="AutoShape 288"/>
          <p:cNvSpPr>
            <a:spLocks noChangeArrowheads="1"/>
          </p:cNvSpPr>
          <p:nvPr/>
        </p:nvSpPr>
        <p:spPr bwMode="auto">
          <a:xfrm>
            <a:off x="2016105" y="3596310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" name="AutoShape 289"/>
          <p:cNvSpPr>
            <a:spLocks noChangeArrowheads="1"/>
          </p:cNvSpPr>
          <p:nvPr/>
        </p:nvSpPr>
        <p:spPr bwMode="auto">
          <a:xfrm>
            <a:off x="2261034" y="3596310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3" name="AutoShape 290"/>
          <p:cNvSpPr>
            <a:spLocks noChangeArrowheads="1"/>
          </p:cNvSpPr>
          <p:nvPr/>
        </p:nvSpPr>
        <p:spPr bwMode="auto">
          <a:xfrm>
            <a:off x="2504828" y="3596310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4" name="AutoShape 291"/>
          <p:cNvSpPr>
            <a:spLocks noChangeArrowheads="1"/>
          </p:cNvSpPr>
          <p:nvPr/>
        </p:nvSpPr>
        <p:spPr bwMode="auto">
          <a:xfrm>
            <a:off x="2748622" y="3596310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5" name="AutoShape 292"/>
          <p:cNvSpPr>
            <a:spLocks noChangeArrowheads="1"/>
          </p:cNvSpPr>
          <p:nvPr/>
        </p:nvSpPr>
        <p:spPr bwMode="auto">
          <a:xfrm>
            <a:off x="2993551" y="3596310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6" name="AutoShape 293"/>
          <p:cNvSpPr>
            <a:spLocks noChangeArrowheads="1"/>
          </p:cNvSpPr>
          <p:nvPr/>
        </p:nvSpPr>
        <p:spPr bwMode="auto">
          <a:xfrm>
            <a:off x="3235078" y="3596310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7" name="AutoShape 294"/>
          <p:cNvSpPr>
            <a:spLocks noChangeArrowheads="1"/>
          </p:cNvSpPr>
          <p:nvPr/>
        </p:nvSpPr>
        <p:spPr bwMode="auto">
          <a:xfrm>
            <a:off x="3480007" y="3596310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8" name="AutoShape 295"/>
          <p:cNvSpPr>
            <a:spLocks noChangeArrowheads="1"/>
          </p:cNvSpPr>
          <p:nvPr/>
        </p:nvSpPr>
        <p:spPr bwMode="auto">
          <a:xfrm>
            <a:off x="3723801" y="3596310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9" name="AutoShape 296"/>
          <p:cNvSpPr>
            <a:spLocks noChangeArrowheads="1"/>
          </p:cNvSpPr>
          <p:nvPr/>
        </p:nvSpPr>
        <p:spPr bwMode="auto">
          <a:xfrm>
            <a:off x="1647577" y="3596310"/>
            <a:ext cx="181429" cy="227920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0" name="AutoShape 297"/>
          <p:cNvSpPr>
            <a:spLocks noChangeArrowheads="1"/>
          </p:cNvSpPr>
          <p:nvPr/>
        </p:nvSpPr>
        <p:spPr bwMode="auto">
          <a:xfrm>
            <a:off x="3968730" y="3596310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1" name="AutoShape 298"/>
          <p:cNvSpPr>
            <a:spLocks noChangeArrowheads="1"/>
          </p:cNvSpPr>
          <p:nvPr/>
        </p:nvSpPr>
        <p:spPr bwMode="auto">
          <a:xfrm>
            <a:off x="4175105" y="3596310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" name="AutoShape 299"/>
          <p:cNvSpPr>
            <a:spLocks noChangeArrowheads="1"/>
          </p:cNvSpPr>
          <p:nvPr/>
        </p:nvSpPr>
        <p:spPr bwMode="auto">
          <a:xfrm>
            <a:off x="4420034" y="3596310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" name="AutoShape 300"/>
          <p:cNvSpPr>
            <a:spLocks noChangeArrowheads="1"/>
          </p:cNvSpPr>
          <p:nvPr/>
        </p:nvSpPr>
        <p:spPr bwMode="auto">
          <a:xfrm>
            <a:off x="4663828" y="3596310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" name="AutoShape 301"/>
          <p:cNvSpPr>
            <a:spLocks noChangeArrowheads="1"/>
          </p:cNvSpPr>
          <p:nvPr/>
        </p:nvSpPr>
        <p:spPr bwMode="auto">
          <a:xfrm>
            <a:off x="4907622" y="3596310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5" name="AutoShape 302"/>
          <p:cNvSpPr>
            <a:spLocks noChangeArrowheads="1"/>
          </p:cNvSpPr>
          <p:nvPr/>
        </p:nvSpPr>
        <p:spPr bwMode="auto">
          <a:xfrm>
            <a:off x="5152551" y="3596310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6" name="AutoShape 303"/>
          <p:cNvSpPr>
            <a:spLocks noChangeArrowheads="1"/>
          </p:cNvSpPr>
          <p:nvPr/>
        </p:nvSpPr>
        <p:spPr bwMode="auto">
          <a:xfrm>
            <a:off x="5394078" y="3596310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7" name="AutoShape 304"/>
          <p:cNvSpPr>
            <a:spLocks noChangeArrowheads="1"/>
          </p:cNvSpPr>
          <p:nvPr/>
        </p:nvSpPr>
        <p:spPr bwMode="auto">
          <a:xfrm>
            <a:off x="5626533" y="3596310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8" name="AutoShape 305"/>
          <p:cNvSpPr>
            <a:spLocks noChangeArrowheads="1"/>
          </p:cNvSpPr>
          <p:nvPr/>
        </p:nvSpPr>
        <p:spPr bwMode="auto">
          <a:xfrm>
            <a:off x="5870328" y="3596310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9" name="AutoShape 306"/>
          <p:cNvSpPr>
            <a:spLocks noChangeArrowheads="1"/>
          </p:cNvSpPr>
          <p:nvPr/>
        </p:nvSpPr>
        <p:spPr bwMode="auto">
          <a:xfrm>
            <a:off x="6115256" y="3596310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10" name="AutoShape 307"/>
          <p:cNvSpPr>
            <a:spLocks noChangeArrowheads="1"/>
          </p:cNvSpPr>
          <p:nvPr/>
        </p:nvSpPr>
        <p:spPr bwMode="auto">
          <a:xfrm>
            <a:off x="6356783" y="3596310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11" name="AutoShape 308"/>
          <p:cNvSpPr>
            <a:spLocks noChangeArrowheads="1"/>
          </p:cNvSpPr>
          <p:nvPr/>
        </p:nvSpPr>
        <p:spPr bwMode="auto">
          <a:xfrm>
            <a:off x="1773444" y="3853713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12" name="AutoShape 309"/>
          <p:cNvSpPr>
            <a:spLocks noChangeArrowheads="1"/>
          </p:cNvSpPr>
          <p:nvPr/>
        </p:nvSpPr>
        <p:spPr bwMode="auto">
          <a:xfrm>
            <a:off x="2016105" y="3853713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13" name="AutoShape 310"/>
          <p:cNvSpPr>
            <a:spLocks noChangeArrowheads="1"/>
          </p:cNvSpPr>
          <p:nvPr/>
        </p:nvSpPr>
        <p:spPr bwMode="auto">
          <a:xfrm>
            <a:off x="2261034" y="3853713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14" name="AutoShape 311"/>
          <p:cNvSpPr>
            <a:spLocks noChangeArrowheads="1"/>
          </p:cNvSpPr>
          <p:nvPr/>
        </p:nvSpPr>
        <p:spPr bwMode="auto">
          <a:xfrm>
            <a:off x="2504828" y="3853713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15" name="AutoShape 312"/>
          <p:cNvSpPr>
            <a:spLocks noChangeArrowheads="1"/>
          </p:cNvSpPr>
          <p:nvPr/>
        </p:nvSpPr>
        <p:spPr bwMode="auto">
          <a:xfrm>
            <a:off x="2748622" y="3853713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16" name="AutoShape 313"/>
          <p:cNvSpPr>
            <a:spLocks noChangeArrowheads="1"/>
          </p:cNvSpPr>
          <p:nvPr/>
        </p:nvSpPr>
        <p:spPr bwMode="auto">
          <a:xfrm>
            <a:off x="2993551" y="3853713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17" name="AutoShape 314"/>
          <p:cNvSpPr>
            <a:spLocks noChangeArrowheads="1"/>
          </p:cNvSpPr>
          <p:nvPr/>
        </p:nvSpPr>
        <p:spPr bwMode="auto">
          <a:xfrm>
            <a:off x="3235078" y="3853713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18" name="AutoShape 315"/>
          <p:cNvSpPr>
            <a:spLocks noChangeArrowheads="1"/>
          </p:cNvSpPr>
          <p:nvPr/>
        </p:nvSpPr>
        <p:spPr bwMode="auto">
          <a:xfrm>
            <a:off x="3480007" y="3853713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19" name="AutoShape 316"/>
          <p:cNvSpPr>
            <a:spLocks noChangeArrowheads="1"/>
          </p:cNvSpPr>
          <p:nvPr/>
        </p:nvSpPr>
        <p:spPr bwMode="auto">
          <a:xfrm>
            <a:off x="3723801" y="3853713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0" name="AutoShape 317"/>
          <p:cNvSpPr>
            <a:spLocks noChangeArrowheads="1"/>
          </p:cNvSpPr>
          <p:nvPr/>
        </p:nvSpPr>
        <p:spPr bwMode="auto">
          <a:xfrm>
            <a:off x="1647577" y="3853713"/>
            <a:ext cx="181429" cy="227919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1" name="AutoShape 318"/>
          <p:cNvSpPr>
            <a:spLocks noChangeArrowheads="1"/>
          </p:cNvSpPr>
          <p:nvPr/>
        </p:nvSpPr>
        <p:spPr bwMode="auto">
          <a:xfrm>
            <a:off x="3968730" y="3853713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2" name="AutoShape 319"/>
          <p:cNvSpPr>
            <a:spLocks noChangeArrowheads="1"/>
          </p:cNvSpPr>
          <p:nvPr/>
        </p:nvSpPr>
        <p:spPr bwMode="auto">
          <a:xfrm>
            <a:off x="4175105" y="3853713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" name="AutoShape 320"/>
          <p:cNvSpPr>
            <a:spLocks noChangeArrowheads="1"/>
          </p:cNvSpPr>
          <p:nvPr/>
        </p:nvSpPr>
        <p:spPr bwMode="auto">
          <a:xfrm>
            <a:off x="4420034" y="3853713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4" name="AutoShape 321"/>
          <p:cNvSpPr>
            <a:spLocks noChangeArrowheads="1"/>
          </p:cNvSpPr>
          <p:nvPr/>
        </p:nvSpPr>
        <p:spPr bwMode="auto">
          <a:xfrm>
            <a:off x="4663828" y="3853713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5" name="AutoShape 322"/>
          <p:cNvSpPr>
            <a:spLocks noChangeArrowheads="1"/>
          </p:cNvSpPr>
          <p:nvPr/>
        </p:nvSpPr>
        <p:spPr bwMode="auto">
          <a:xfrm>
            <a:off x="4907622" y="3853713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6" name="AutoShape 323"/>
          <p:cNvSpPr>
            <a:spLocks noChangeArrowheads="1"/>
          </p:cNvSpPr>
          <p:nvPr/>
        </p:nvSpPr>
        <p:spPr bwMode="auto">
          <a:xfrm>
            <a:off x="5152551" y="3853713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7" name="AutoShape 324"/>
          <p:cNvSpPr>
            <a:spLocks noChangeArrowheads="1"/>
          </p:cNvSpPr>
          <p:nvPr/>
        </p:nvSpPr>
        <p:spPr bwMode="auto">
          <a:xfrm>
            <a:off x="5394078" y="3853713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8" name="AutoShape 325"/>
          <p:cNvSpPr>
            <a:spLocks noChangeArrowheads="1"/>
          </p:cNvSpPr>
          <p:nvPr/>
        </p:nvSpPr>
        <p:spPr bwMode="auto">
          <a:xfrm>
            <a:off x="5626533" y="3853713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9" name="AutoShape 326"/>
          <p:cNvSpPr>
            <a:spLocks noChangeArrowheads="1"/>
          </p:cNvSpPr>
          <p:nvPr/>
        </p:nvSpPr>
        <p:spPr bwMode="auto">
          <a:xfrm>
            <a:off x="5870328" y="3853713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0" name="AutoShape 327"/>
          <p:cNvSpPr>
            <a:spLocks noChangeArrowheads="1"/>
          </p:cNvSpPr>
          <p:nvPr/>
        </p:nvSpPr>
        <p:spPr bwMode="auto">
          <a:xfrm>
            <a:off x="6115256" y="3853713"/>
            <a:ext cx="282349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1" name="AutoShape 328"/>
          <p:cNvSpPr>
            <a:spLocks noChangeArrowheads="1"/>
          </p:cNvSpPr>
          <p:nvPr/>
        </p:nvSpPr>
        <p:spPr bwMode="auto">
          <a:xfrm>
            <a:off x="6356783" y="3853713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2" name="Text Box 329"/>
          <p:cNvSpPr txBox="1">
            <a:spLocks noChangeArrowheads="1"/>
          </p:cNvSpPr>
          <p:nvPr/>
        </p:nvSpPr>
        <p:spPr bwMode="auto">
          <a:xfrm>
            <a:off x="6786542" y="3420552"/>
            <a:ext cx="874259" cy="461655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471"/>
                  <a:invGamma/>
                </a:schemeClr>
              </a:gs>
              <a:gs pos="50000">
                <a:schemeClr val="accent1">
                  <a:alpha val="14000"/>
                </a:schemeClr>
              </a:gs>
              <a:gs pos="100000">
                <a:schemeClr val="accent1">
                  <a:gamma/>
                  <a:shade val="76471"/>
                  <a:invGamma/>
                </a:schemeClr>
              </a:gs>
            </a:gsLst>
            <a:lin ang="5400000" scaled="1"/>
          </a:gradFill>
          <a:ln w="50800" algn="ctr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algn="ctr" defTabSz="507939">
              <a:defRPr/>
            </a:pPr>
            <a:r>
              <a:rPr lang="es-MX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DAP</a:t>
            </a:r>
            <a:endParaRPr lang="es-MX" sz="2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" name="AutoShape 266"/>
          <p:cNvSpPr>
            <a:spLocks noChangeArrowheads="1"/>
          </p:cNvSpPr>
          <p:nvPr/>
        </p:nvSpPr>
        <p:spPr bwMode="auto">
          <a:xfrm>
            <a:off x="1768909" y="4510260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4" name="AutoShape 267"/>
          <p:cNvSpPr>
            <a:spLocks noChangeArrowheads="1"/>
          </p:cNvSpPr>
          <p:nvPr/>
        </p:nvSpPr>
        <p:spPr bwMode="auto">
          <a:xfrm>
            <a:off x="2011569" y="4510260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5" name="AutoShape 268"/>
          <p:cNvSpPr>
            <a:spLocks noChangeArrowheads="1"/>
          </p:cNvSpPr>
          <p:nvPr/>
        </p:nvSpPr>
        <p:spPr bwMode="auto">
          <a:xfrm>
            <a:off x="2256498" y="4510260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6" name="AutoShape 269"/>
          <p:cNvSpPr>
            <a:spLocks noChangeArrowheads="1"/>
          </p:cNvSpPr>
          <p:nvPr/>
        </p:nvSpPr>
        <p:spPr bwMode="auto">
          <a:xfrm>
            <a:off x="2500292" y="4510260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7" name="AutoShape 270"/>
          <p:cNvSpPr>
            <a:spLocks noChangeArrowheads="1"/>
          </p:cNvSpPr>
          <p:nvPr/>
        </p:nvSpPr>
        <p:spPr bwMode="auto">
          <a:xfrm>
            <a:off x="2744087" y="4510260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8" name="AutoShape 271"/>
          <p:cNvSpPr>
            <a:spLocks noChangeArrowheads="1"/>
          </p:cNvSpPr>
          <p:nvPr/>
        </p:nvSpPr>
        <p:spPr bwMode="auto">
          <a:xfrm>
            <a:off x="2989016" y="4510260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9" name="AutoShape 272"/>
          <p:cNvSpPr>
            <a:spLocks noChangeArrowheads="1"/>
          </p:cNvSpPr>
          <p:nvPr/>
        </p:nvSpPr>
        <p:spPr bwMode="auto">
          <a:xfrm>
            <a:off x="3230542" y="4510260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0" name="AutoShape 273"/>
          <p:cNvSpPr>
            <a:spLocks noChangeArrowheads="1"/>
          </p:cNvSpPr>
          <p:nvPr/>
        </p:nvSpPr>
        <p:spPr bwMode="auto">
          <a:xfrm>
            <a:off x="3475471" y="4510260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1" name="AutoShape 274"/>
          <p:cNvSpPr>
            <a:spLocks noChangeArrowheads="1"/>
          </p:cNvSpPr>
          <p:nvPr/>
        </p:nvSpPr>
        <p:spPr bwMode="auto">
          <a:xfrm>
            <a:off x="3719265" y="4510260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2" name="AutoShape 275"/>
          <p:cNvSpPr>
            <a:spLocks noChangeArrowheads="1"/>
          </p:cNvSpPr>
          <p:nvPr/>
        </p:nvSpPr>
        <p:spPr bwMode="auto">
          <a:xfrm>
            <a:off x="1643042" y="4510260"/>
            <a:ext cx="181429" cy="227920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" name="AutoShape 276"/>
          <p:cNvSpPr>
            <a:spLocks noChangeArrowheads="1"/>
          </p:cNvSpPr>
          <p:nvPr/>
        </p:nvSpPr>
        <p:spPr bwMode="auto">
          <a:xfrm>
            <a:off x="3964194" y="4510260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4" name="AutoShape 277"/>
          <p:cNvSpPr>
            <a:spLocks noChangeArrowheads="1"/>
          </p:cNvSpPr>
          <p:nvPr/>
        </p:nvSpPr>
        <p:spPr bwMode="auto">
          <a:xfrm>
            <a:off x="4170569" y="4510260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5" name="AutoShape 278"/>
          <p:cNvSpPr>
            <a:spLocks noChangeArrowheads="1"/>
          </p:cNvSpPr>
          <p:nvPr/>
        </p:nvSpPr>
        <p:spPr bwMode="auto">
          <a:xfrm>
            <a:off x="4415498" y="4510260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6" name="AutoShape 279"/>
          <p:cNvSpPr>
            <a:spLocks noChangeArrowheads="1"/>
          </p:cNvSpPr>
          <p:nvPr/>
        </p:nvSpPr>
        <p:spPr bwMode="auto">
          <a:xfrm>
            <a:off x="4659292" y="4510260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7" name="AutoShape 280"/>
          <p:cNvSpPr>
            <a:spLocks noChangeArrowheads="1"/>
          </p:cNvSpPr>
          <p:nvPr/>
        </p:nvSpPr>
        <p:spPr bwMode="auto">
          <a:xfrm>
            <a:off x="4903087" y="4510260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8" name="AutoShape 281"/>
          <p:cNvSpPr>
            <a:spLocks noChangeArrowheads="1"/>
          </p:cNvSpPr>
          <p:nvPr/>
        </p:nvSpPr>
        <p:spPr bwMode="auto">
          <a:xfrm>
            <a:off x="5148016" y="4510260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9" name="AutoShape 282"/>
          <p:cNvSpPr>
            <a:spLocks noChangeArrowheads="1"/>
          </p:cNvSpPr>
          <p:nvPr/>
        </p:nvSpPr>
        <p:spPr bwMode="auto">
          <a:xfrm>
            <a:off x="5389542" y="4510260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0" name="AutoShape 283"/>
          <p:cNvSpPr>
            <a:spLocks noChangeArrowheads="1"/>
          </p:cNvSpPr>
          <p:nvPr/>
        </p:nvSpPr>
        <p:spPr bwMode="auto">
          <a:xfrm>
            <a:off x="5621997" y="4510260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1" name="AutoShape 284"/>
          <p:cNvSpPr>
            <a:spLocks noChangeArrowheads="1"/>
          </p:cNvSpPr>
          <p:nvPr/>
        </p:nvSpPr>
        <p:spPr bwMode="auto">
          <a:xfrm>
            <a:off x="5865792" y="4510260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2" name="AutoShape 285"/>
          <p:cNvSpPr>
            <a:spLocks noChangeArrowheads="1"/>
          </p:cNvSpPr>
          <p:nvPr/>
        </p:nvSpPr>
        <p:spPr bwMode="auto">
          <a:xfrm>
            <a:off x="6110720" y="4510260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" name="AutoShape 286"/>
          <p:cNvSpPr>
            <a:spLocks noChangeArrowheads="1"/>
          </p:cNvSpPr>
          <p:nvPr/>
        </p:nvSpPr>
        <p:spPr bwMode="auto">
          <a:xfrm>
            <a:off x="6352247" y="4510260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4" name="AutoShape 287"/>
          <p:cNvSpPr>
            <a:spLocks noChangeArrowheads="1"/>
          </p:cNvSpPr>
          <p:nvPr/>
        </p:nvSpPr>
        <p:spPr bwMode="auto">
          <a:xfrm>
            <a:off x="1773444" y="4789206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5" name="AutoShape 288"/>
          <p:cNvSpPr>
            <a:spLocks noChangeArrowheads="1"/>
          </p:cNvSpPr>
          <p:nvPr/>
        </p:nvSpPr>
        <p:spPr bwMode="auto">
          <a:xfrm>
            <a:off x="2016105" y="4789206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6" name="AutoShape 289"/>
          <p:cNvSpPr>
            <a:spLocks noChangeArrowheads="1"/>
          </p:cNvSpPr>
          <p:nvPr/>
        </p:nvSpPr>
        <p:spPr bwMode="auto">
          <a:xfrm>
            <a:off x="2261034" y="4789206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7" name="AutoShape 290"/>
          <p:cNvSpPr>
            <a:spLocks noChangeArrowheads="1"/>
          </p:cNvSpPr>
          <p:nvPr/>
        </p:nvSpPr>
        <p:spPr bwMode="auto">
          <a:xfrm>
            <a:off x="2504828" y="478920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8" name="AutoShape 291"/>
          <p:cNvSpPr>
            <a:spLocks noChangeArrowheads="1"/>
          </p:cNvSpPr>
          <p:nvPr/>
        </p:nvSpPr>
        <p:spPr bwMode="auto">
          <a:xfrm>
            <a:off x="2748622" y="478920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9" name="AutoShape 292"/>
          <p:cNvSpPr>
            <a:spLocks noChangeArrowheads="1"/>
          </p:cNvSpPr>
          <p:nvPr/>
        </p:nvSpPr>
        <p:spPr bwMode="auto">
          <a:xfrm>
            <a:off x="2993551" y="4789206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0" name="AutoShape 293"/>
          <p:cNvSpPr>
            <a:spLocks noChangeArrowheads="1"/>
          </p:cNvSpPr>
          <p:nvPr/>
        </p:nvSpPr>
        <p:spPr bwMode="auto">
          <a:xfrm>
            <a:off x="3235078" y="478920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1" name="AutoShape 294"/>
          <p:cNvSpPr>
            <a:spLocks noChangeArrowheads="1"/>
          </p:cNvSpPr>
          <p:nvPr/>
        </p:nvSpPr>
        <p:spPr bwMode="auto">
          <a:xfrm>
            <a:off x="3480007" y="4789206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2" name="AutoShape 295"/>
          <p:cNvSpPr>
            <a:spLocks noChangeArrowheads="1"/>
          </p:cNvSpPr>
          <p:nvPr/>
        </p:nvSpPr>
        <p:spPr bwMode="auto">
          <a:xfrm>
            <a:off x="3723801" y="478920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3" name="AutoShape 296"/>
          <p:cNvSpPr>
            <a:spLocks noChangeArrowheads="1"/>
          </p:cNvSpPr>
          <p:nvPr/>
        </p:nvSpPr>
        <p:spPr bwMode="auto">
          <a:xfrm>
            <a:off x="1647577" y="4789206"/>
            <a:ext cx="181429" cy="227920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4" name="AutoShape 297"/>
          <p:cNvSpPr>
            <a:spLocks noChangeArrowheads="1"/>
          </p:cNvSpPr>
          <p:nvPr/>
        </p:nvSpPr>
        <p:spPr bwMode="auto">
          <a:xfrm>
            <a:off x="3968730" y="4789206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5" name="AutoShape 298"/>
          <p:cNvSpPr>
            <a:spLocks noChangeArrowheads="1"/>
          </p:cNvSpPr>
          <p:nvPr/>
        </p:nvSpPr>
        <p:spPr bwMode="auto">
          <a:xfrm>
            <a:off x="4175105" y="4789206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6" name="AutoShape 299"/>
          <p:cNvSpPr>
            <a:spLocks noChangeArrowheads="1"/>
          </p:cNvSpPr>
          <p:nvPr/>
        </p:nvSpPr>
        <p:spPr bwMode="auto">
          <a:xfrm>
            <a:off x="4420034" y="4789206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7" name="AutoShape 300"/>
          <p:cNvSpPr>
            <a:spLocks noChangeArrowheads="1"/>
          </p:cNvSpPr>
          <p:nvPr/>
        </p:nvSpPr>
        <p:spPr bwMode="auto">
          <a:xfrm>
            <a:off x="4663828" y="478920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8" name="AutoShape 301"/>
          <p:cNvSpPr>
            <a:spLocks noChangeArrowheads="1"/>
          </p:cNvSpPr>
          <p:nvPr/>
        </p:nvSpPr>
        <p:spPr bwMode="auto">
          <a:xfrm>
            <a:off x="4907622" y="478920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69" name="AutoShape 302"/>
          <p:cNvSpPr>
            <a:spLocks noChangeArrowheads="1"/>
          </p:cNvSpPr>
          <p:nvPr/>
        </p:nvSpPr>
        <p:spPr bwMode="auto">
          <a:xfrm>
            <a:off x="5152551" y="4789206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70" name="AutoShape 303"/>
          <p:cNvSpPr>
            <a:spLocks noChangeArrowheads="1"/>
          </p:cNvSpPr>
          <p:nvPr/>
        </p:nvSpPr>
        <p:spPr bwMode="auto">
          <a:xfrm>
            <a:off x="5394078" y="478920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71" name="AutoShape 304"/>
          <p:cNvSpPr>
            <a:spLocks noChangeArrowheads="1"/>
          </p:cNvSpPr>
          <p:nvPr/>
        </p:nvSpPr>
        <p:spPr bwMode="auto">
          <a:xfrm>
            <a:off x="5626533" y="478920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72" name="AutoShape 305"/>
          <p:cNvSpPr>
            <a:spLocks noChangeArrowheads="1"/>
          </p:cNvSpPr>
          <p:nvPr/>
        </p:nvSpPr>
        <p:spPr bwMode="auto">
          <a:xfrm>
            <a:off x="5870328" y="478920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73" name="AutoShape 306"/>
          <p:cNvSpPr>
            <a:spLocks noChangeArrowheads="1"/>
          </p:cNvSpPr>
          <p:nvPr/>
        </p:nvSpPr>
        <p:spPr bwMode="auto">
          <a:xfrm>
            <a:off x="6115256" y="4789206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74" name="AutoShape 307"/>
          <p:cNvSpPr>
            <a:spLocks noChangeArrowheads="1"/>
          </p:cNvSpPr>
          <p:nvPr/>
        </p:nvSpPr>
        <p:spPr bwMode="auto">
          <a:xfrm>
            <a:off x="6356783" y="478920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75" name="AutoShape 308"/>
          <p:cNvSpPr>
            <a:spLocks noChangeArrowheads="1"/>
          </p:cNvSpPr>
          <p:nvPr/>
        </p:nvSpPr>
        <p:spPr bwMode="auto">
          <a:xfrm>
            <a:off x="1773444" y="5046609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76" name="AutoShape 309"/>
          <p:cNvSpPr>
            <a:spLocks noChangeArrowheads="1"/>
          </p:cNvSpPr>
          <p:nvPr/>
        </p:nvSpPr>
        <p:spPr bwMode="auto">
          <a:xfrm>
            <a:off x="2016105" y="5046609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77" name="AutoShape 310"/>
          <p:cNvSpPr>
            <a:spLocks noChangeArrowheads="1"/>
          </p:cNvSpPr>
          <p:nvPr/>
        </p:nvSpPr>
        <p:spPr bwMode="auto">
          <a:xfrm>
            <a:off x="2261034" y="5046609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78" name="AutoShape 311"/>
          <p:cNvSpPr>
            <a:spLocks noChangeArrowheads="1"/>
          </p:cNvSpPr>
          <p:nvPr/>
        </p:nvSpPr>
        <p:spPr bwMode="auto">
          <a:xfrm>
            <a:off x="2504828" y="5046609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79" name="AutoShape 312"/>
          <p:cNvSpPr>
            <a:spLocks noChangeArrowheads="1"/>
          </p:cNvSpPr>
          <p:nvPr/>
        </p:nvSpPr>
        <p:spPr bwMode="auto">
          <a:xfrm>
            <a:off x="2748622" y="5046609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80" name="AutoShape 313"/>
          <p:cNvSpPr>
            <a:spLocks noChangeArrowheads="1"/>
          </p:cNvSpPr>
          <p:nvPr/>
        </p:nvSpPr>
        <p:spPr bwMode="auto">
          <a:xfrm>
            <a:off x="2993551" y="5046609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81" name="AutoShape 314"/>
          <p:cNvSpPr>
            <a:spLocks noChangeArrowheads="1"/>
          </p:cNvSpPr>
          <p:nvPr/>
        </p:nvSpPr>
        <p:spPr bwMode="auto">
          <a:xfrm>
            <a:off x="3235078" y="5046609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82" name="AutoShape 315"/>
          <p:cNvSpPr>
            <a:spLocks noChangeArrowheads="1"/>
          </p:cNvSpPr>
          <p:nvPr/>
        </p:nvSpPr>
        <p:spPr bwMode="auto">
          <a:xfrm>
            <a:off x="3480007" y="5046609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83" name="AutoShape 316"/>
          <p:cNvSpPr>
            <a:spLocks noChangeArrowheads="1"/>
          </p:cNvSpPr>
          <p:nvPr/>
        </p:nvSpPr>
        <p:spPr bwMode="auto">
          <a:xfrm>
            <a:off x="3723801" y="5046609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84" name="AutoShape 317"/>
          <p:cNvSpPr>
            <a:spLocks noChangeArrowheads="1"/>
          </p:cNvSpPr>
          <p:nvPr/>
        </p:nvSpPr>
        <p:spPr bwMode="auto">
          <a:xfrm>
            <a:off x="1647577" y="5046609"/>
            <a:ext cx="181429" cy="227919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85" name="AutoShape 318"/>
          <p:cNvSpPr>
            <a:spLocks noChangeArrowheads="1"/>
          </p:cNvSpPr>
          <p:nvPr/>
        </p:nvSpPr>
        <p:spPr bwMode="auto">
          <a:xfrm>
            <a:off x="3968730" y="5046609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86" name="AutoShape 319"/>
          <p:cNvSpPr>
            <a:spLocks noChangeArrowheads="1"/>
          </p:cNvSpPr>
          <p:nvPr/>
        </p:nvSpPr>
        <p:spPr bwMode="auto">
          <a:xfrm>
            <a:off x="4175105" y="5046609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87" name="AutoShape 320"/>
          <p:cNvSpPr>
            <a:spLocks noChangeArrowheads="1"/>
          </p:cNvSpPr>
          <p:nvPr/>
        </p:nvSpPr>
        <p:spPr bwMode="auto">
          <a:xfrm>
            <a:off x="4420034" y="5046609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88" name="AutoShape 321"/>
          <p:cNvSpPr>
            <a:spLocks noChangeArrowheads="1"/>
          </p:cNvSpPr>
          <p:nvPr/>
        </p:nvSpPr>
        <p:spPr bwMode="auto">
          <a:xfrm>
            <a:off x="4663828" y="5046609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89" name="AutoShape 322"/>
          <p:cNvSpPr>
            <a:spLocks noChangeArrowheads="1"/>
          </p:cNvSpPr>
          <p:nvPr/>
        </p:nvSpPr>
        <p:spPr bwMode="auto">
          <a:xfrm>
            <a:off x="4907622" y="5046609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90" name="AutoShape 323"/>
          <p:cNvSpPr>
            <a:spLocks noChangeArrowheads="1"/>
          </p:cNvSpPr>
          <p:nvPr/>
        </p:nvSpPr>
        <p:spPr bwMode="auto">
          <a:xfrm>
            <a:off x="5152551" y="5046609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91" name="AutoShape 324"/>
          <p:cNvSpPr>
            <a:spLocks noChangeArrowheads="1"/>
          </p:cNvSpPr>
          <p:nvPr/>
        </p:nvSpPr>
        <p:spPr bwMode="auto">
          <a:xfrm>
            <a:off x="5394078" y="5046609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92" name="AutoShape 325"/>
          <p:cNvSpPr>
            <a:spLocks noChangeArrowheads="1"/>
          </p:cNvSpPr>
          <p:nvPr/>
        </p:nvSpPr>
        <p:spPr bwMode="auto">
          <a:xfrm>
            <a:off x="5626533" y="5046609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93" name="AutoShape 326"/>
          <p:cNvSpPr>
            <a:spLocks noChangeArrowheads="1"/>
          </p:cNvSpPr>
          <p:nvPr/>
        </p:nvSpPr>
        <p:spPr bwMode="auto">
          <a:xfrm>
            <a:off x="5870328" y="5046609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94" name="AutoShape 327"/>
          <p:cNvSpPr>
            <a:spLocks noChangeArrowheads="1"/>
          </p:cNvSpPr>
          <p:nvPr/>
        </p:nvSpPr>
        <p:spPr bwMode="auto">
          <a:xfrm>
            <a:off x="6115256" y="5046609"/>
            <a:ext cx="282349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95" name="AutoShape 328"/>
          <p:cNvSpPr>
            <a:spLocks noChangeArrowheads="1"/>
          </p:cNvSpPr>
          <p:nvPr/>
        </p:nvSpPr>
        <p:spPr bwMode="auto">
          <a:xfrm>
            <a:off x="6356783" y="5046609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96" name="Text Box 329"/>
          <p:cNvSpPr txBox="1">
            <a:spLocks noChangeArrowheads="1"/>
          </p:cNvSpPr>
          <p:nvPr/>
        </p:nvSpPr>
        <p:spPr bwMode="auto">
          <a:xfrm>
            <a:off x="6786542" y="4613448"/>
            <a:ext cx="874259" cy="461655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471"/>
                  <a:invGamma/>
                </a:schemeClr>
              </a:gs>
              <a:gs pos="50000">
                <a:schemeClr val="accent1">
                  <a:alpha val="14000"/>
                </a:schemeClr>
              </a:gs>
              <a:gs pos="100000">
                <a:schemeClr val="accent1">
                  <a:gamma/>
                  <a:shade val="76471"/>
                  <a:invGamma/>
                </a:schemeClr>
              </a:gs>
            </a:gsLst>
            <a:lin ang="5400000" scaled="1"/>
          </a:gradFill>
          <a:ln w="50800" algn="ctr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algn="ctr" defTabSz="507939">
              <a:defRPr/>
            </a:pPr>
            <a:r>
              <a:rPr lang="es-MX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DDP</a:t>
            </a:r>
          </a:p>
        </p:txBody>
      </p:sp>
      <p:sp>
        <p:nvSpPr>
          <p:cNvPr id="197" name="Line 330"/>
          <p:cNvSpPr>
            <a:spLocks noChangeShapeType="1"/>
          </p:cNvSpPr>
          <p:nvPr/>
        </p:nvSpPr>
        <p:spPr bwMode="auto">
          <a:xfrm>
            <a:off x="5857884" y="928670"/>
            <a:ext cx="51027" cy="5555116"/>
          </a:xfrm>
          <a:prstGeom prst="line">
            <a:avLst/>
          </a:prstGeom>
          <a:noFill/>
          <a:ln w="476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  <p:sp>
        <p:nvSpPr>
          <p:cNvPr id="198" name="Line 330"/>
          <p:cNvSpPr>
            <a:spLocks noChangeShapeType="1"/>
          </p:cNvSpPr>
          <p:nvPr/>
        </p:nvSpPr>
        <p:spPr bwMode="auto">
          <a:xfrm>
            <a:off x="6643702" y="874280"/>
            <a:ext cx="51027" cy="5555116"/>
          </a:xfrm>
          <a:prstGeom prst="line">
            <a:avLst/>
          </a:prstGeom>
          <a:noFill/>
          <a:ln w="476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  <p:sp>
        <p:nvSpPr>
          <p:cNvPr id="199" name="AutoShape 306"/>
          <p:cNvSpPr>
            <a:spLocks noChangeArrowheads="1"/>
          </p:cNvSpPr>
          <p:nvPr/>
        </p:nvSpPr>
        <p:spPr bwMode="auto">
          <a:xfrm>
            <a:off x="5932725" y="2428868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01" name="AutoShape 306"/>
          <p:cNvSpPr>
            <a:spLocks noChangeArrowheads="1"/>
          </p:cNvSpPr>
          <p:nvPr/>
        </p:nvSpPr>
        <p:spPr bwMode="auto">
          <a:xfrm>
            <a:off x="5857884" y="3571876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02" name="AutoShape 327"/>
          <p:cNvSpPr>
            <a:spLocks noChangeArrowheads="1"/>
          </p:cNvSpPr>
          <p:nvPr/>
        </p:nvSpPr>
        <p:spPr bwMode="auto">
          <a:xfrm>
            <a:off x="5932725" y="2701015"/>
            <a:ext cx="282349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03" name="AutoShape 327"/>
          <p:cNvSpPr>
            <a:spLocks noChangeArrowheads="1"/>
          </p:cNvSpPr>
          <p:nvPr/>
        </p:nvSpPr>
        <p:spPr bwMode="auto">
          <a:xfrm>
            <a:off x="5857884" y="3857628"/>
            <a:ext cx="282349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04" name="AutoShape 326"/>
          <p:cNvSpPr>
            <a:spLocks noChangeArrowheads="1"/>
          </p:cNvSpPr>
          <p:nvPr/>
        </p:nvSpPr>
        <p:spPr bwMode="auto">
          <a:xfrm>
            <a:off x="6144772" y="5058469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05" name="AutoShape 326"/>
          <p:cNvSpPr>
            <a:spLocks noChangeArrowheads="1"/>
          </p:cNvSpPr>
          <p:nvPr/>
        </p:nvSpPr>
        <p:spPr bwMode="auto">
          <a:xfrm>
            <a:off x="6359086" y="5072074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06" name="AutoShape 284"/>
          <p:cNvSpPr>
            <a:spLocks noChangeArrowheads="1"/>
          </p:cNvSpPr>
          <p:nvPr/>
        </p:nvSpPr>
        <p:spPr bwMode="auto">
          <a:xfrm>
            <a:off x="6143636" y="4500570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08" name="AutoShape 305"/>
          <p:cNvSpPr>
            <a:spLocks noChangeArrowheads="1"/>
          </p:cNvSpPr>
          <p:nvPr/>
        </p:nvSpPr>
        <p:spPr bwMode="auto">
          <a:xfrm>
            <a:off x="6143636" y="4786322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09" name="AutoShape 305"/>
          <p:cNvSpPr>
            <a:spLocks noChangeArrowheads="1"/>
          </p:cNvSpPr>
          <p:nvPr/>
        </p:nvSpPr>
        <p:spPr bwMode="auto">
          <a:xfrm>
            <a:off x="6357950" y="4786322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11" name="AutoShape 284"/>
          <p:cNvSpPr>
            <a:spLocks noChangeArrowheads="1"/>
          </p:cNvSpPr>
          <p:nvPr/>
        </p:nvSpPr>
        <p:spPr bwMode="auto">
          <a:xfrm>
            <a:off x="6357950" y="4500570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12" name="AutoShape 325"/>
          <p:cNvSpPr>
            <a:spLocks noChangeArrowheads="1"/>
          </p:cNvSpPr>
          <p:nvPr/>
        </p:nvSpPr>
        <p:spPr bwMode="auto">
          <a:xfrm>
            <a:off x="5857884" y="3857628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13" name="AutoShape 325"/>
          <p:cNvSpPr>
            <a:spLocks noChangeArrowheads="1"/>
          </p:cNvSpPr>
          <p:nvPr/>
        </p:nvSpPr>
        <p:spPr bwMode="auto">
          <a:xfrm>
            <a:off x="6144772" y="3857628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10697" y="137206"/>
            <a:ext cx="4587875" cy="112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defTabSz="507939">
              <a:defRPr/>
            </a:pPr>
            <a:r>
              <a:rPr lang="es-MX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FCA</a:t>
            </a:r>
            <a:r>
              <a:rPr lang="es-MX" sz="13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(... INDICANDO LUGAR ...)</a:t>
            </a:r>
            <a:endParaRPr lang="es-MX" sz="40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defTabSz="507939">
              <a:defRPr/>
            </a:pPr>
            <a:r>
              <a:rPr lang="es-MX" sz="27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s-MX" sz="27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ree</a:t>
            </a:r>
            <a:r>
              <a:rPr lang="es-MX" sz="27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MX" sz="2700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</a:t>
            </a:r>
            <a:r>
              <a:rPr lang="es-MX" sz="27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rrier</a:t>
            </a:r>
            <a:endParaRPr lang="es-ES" sz="27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7171" name="Picture 5" descr="PROCES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732" y="1734911"/>
            <a:ext cx="5657170" cy="91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AutoShape 6"/>
          <p:cNvSpPr>
            <a:spLocks noChangeArrowheads="1"/>
          </p:cNvSpPr>
          <p:nvPr/>
        </p:nvSpPr>
        <p:spPr bwMode="auto">
          <a:xfrm>
            <a:off x="373063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173" name="AutoShape 7"/>
          <p:cNvSpPr>
            <a:spLocks noChangeArrowheads="1"/>
          </p:cNvSpPr>
          <p:nvPr/>
        </p:nvSpPr>
        <p:spPr bwMode="auto">
          <a:xfrm>
            <a:off x="615723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174" name="AutoShape 8"/>
          <p:cNvSpPr>
            <a:spLocks noChangeArrowheads="1"/>
          </p:cNvSpPr>
          <p:nvPr/>
        </p:nvSpPr>
        <p:spPr bwMode="auto">
          <a:xfrm>
            <a:off x="860652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175" name="AutoShape 9"/>
          <p:cNvSpPr>
            <a:spLocks noChangeArrowheads="1"/>
          </p:cNvSpPr>
          <p:nvPr/>
        </p:nvSpPr>
        <p:spPr bwMode="auto">
          <a:xfrm>
            <a:off x="11044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176" name="AutoShape 10"/>
          <p:cNvSpPr>
            <a:spLocks noChangeArrowheads="1"/>
          </p:cNvSpPr>
          <p:nvPr/>
        </p:nvSpPr>
        <p:spPr bwMode="auto">
          <a:xfrm>
            <a:off x="1348241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177" name="AutoShape 11"/>
          <p:cNvSpPr>
            <a:spLocks noChangeArrowheads="1"/>
          </p:cNvSpPr>
          <p:nvPr/>
        </p:nvSpPr>
        <p:spPr bwMode="auto">
          <a:xfrm>
            <a:off x="1593170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178" name="AutoShape 12"/>
          <p:cNvSpPr>
            <a:spLocks noChangeArrowheads="1"/>
          </p:cNvSpPr>
          <p:nvPr/>
        </p:nvSpPr>
        <p:spPr bwMode="auto">
          <a:xfrm>
            <a:off x="183469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179" name="AutoShape 13"/>
          <p:cNvSpPr>
            <a:spLocks noChangeArrowheads="1"/>
          </p:cNvSpPr>
          <p:nvPr/>
        </p:nvSpPr>
        <p:spPr bwMode="auto">
          <a:xfrm>
            <a:off x="2079626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180" name="AutoShape 14"/>
          <p:cNvSpPr>
            <a:spLocks noChangeArrowheads="1"/>
          </p:cNvSpPr>
          <p:nvPr/>
        </p:nvSpPr>
        <p:spPr bwMode="auto">
          <a:xfrm>
            <a:off x="2323420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181" name="AutoShape 15"/>
          <p:cNvSpPr>
            <a:spLocks noChangeArrowheads="1"/>
          </p:cNvSpPr>
          <p:nvPr/>
        </p:nvSpPr>
        <p:spPr bwMode="auto">
          <a:xfrm>
            <a:off x="247196" y="3148920"/>
            <a:ext cx="214313" cy="434294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182" name="AutoShape 16"/>
          <p:cNvSpPr>
            <a:spLocks noChangeArrowheads="1"/>
          </p:cNvSpPr>
          <p:nvPr/>
        </p:nvSpPr>
        <p:spPr bwMode="auto">
          <a:xfrm>
            <a:off x="2568349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183" name="AutoShape 17"/>
          <p:cNvSpPr>
            <a:spLocks noChangeArrowheads="1"/>
          </p:cNvSpPr>
          <p:nvPr/>
        </p:nvSpPr>
        <p:spPr bwMode="auto">
          <a:xfrm>
            <a:off x="2774723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184" name="AutoShape 18"/>
          <p:cNvSpPr>
            <a:spLocks noChangeArrowheads="1"/>
          </p:cNvSpPr>
          <p:nvPr/>
        </p:nvSpPr>
        <p:spPr bwMode="auto">
          <a:xfrm>
            <a:off x="3019652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185" name="AutoShape 19"/>
          <p:cNvSpPr>
            <a:spLocks noChangeArrowheads="1"/>
          </p:cNvSpPr>
          <p:nvPr/>
        </p:nvSpPr>
        <p:spPr bwMode="auto">
          <a:xfrm>
            <a:off x="32634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186" name="AutoShape 20"/>
          <p:cNvSpPr>
            <a:spLocks noChangeArrowheads="1"/>
          </p:cNvSpPr>
          <p:nvPr/>
        </p:nvSpPr>
        <p:spPr bwMode="auto">
          <a:xfrm>
            <a:off x="3507241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187" name="AutoShape 21"/>
          <p:cNvSpPr>
            <a:spLocks noChangeArrowheads="1"/>
          </p:cNvSpPr>
          <p:nvPr/>
        </p:nvSpPr>
        <p:spPr bwMode="auto">
          <a:xfrm>
            <a:off x="3752170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188" name="AutoShape 22"/>
          <p:cNvSpPr>
            <a:spLocks noChangeArrowheads="1"/>
          </p:cNvSpPr>
          <p:nvPr/>
        </p:nvSpPr>
        <p:spPr bwMode="auto">
          <a:xfrm>
            <a:off x="399369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189" name="Text Box 23"/>
          <p:cNvSpPr txBox="1">
            <a:spLocks noChangeArrowheads="1"/>
          </p:cNvSpPr>
          <p:nvPr/>
        </p:nvSpPr>
        <p:spPr bwMode="auto">
          <a:xfrm>
            <a:off x="5225143" y="2863170"/>
            <a:ext cx="3999366" cy="1066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5306" tIns="32653" rIns="65306" bIns="32653">
            <a:spAutoFit/>
          </a:bodyPr>
          <a:lstStyle/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LOS     COSTOS      SE      TRANSFIEREN   DEL   </a:t>
            </a:r>
          </a:p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VENDEDOR      AL     COMPRADOR    CUANDO  </a:t>
            </a:r>
          </a:p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LAS     MERCADERIAS HAN SIDO ENTREGADAS</a:t>
            </a:r>
          </a:p>
          <a:p>
            <a:pPr algn="just" defTabSz="507939"/>
            <a:r>
              <a:rPr lang="es-MX" sz="1300" b="1" dirty="0">
                <a:solidFill>
                  <a:srgbClr val="006600"/>
                </a:solidFill>
              </a:rPr>
              <a:t>AL   TRANSPORTISTA   EN    EL    LUGAR    DE </a:t>
            </a:r>
          </a:p>
          <a:p>
            <a:pPr algn="just" defTabSz="507939"/>
            <a:r>
              <a:rPr lang="es-MX" sz="1300" b="1" dirty="0">
                <a:solidFill>
                  <a:srgbClr val="006600"/>
                </a:solidFill>
              </a:rPr>
              <a:t> EMBARQUE CONVENIDO</a:t>
            </a:r>
            <a:endParaRPr lang="es-ES" sz="1300" b="1" dirty="0">
              <a:solidFill>
                <a:srgbClr val="006600"/>
              </a:solidFill>
            </a:endParaRPr>
          </a:p>
        </p:txBody>
      </p:sp>
      <p:sp>
        <p:nvSpPr>
          <p:cNvPr id="7190" name="Line 24"/>
          <p:cNvSpPr>
            <a:spLocks noChangeShapeType="1"/>
          </p:cNvSpPr>
          <p:nvPr/>
        </p:nvSpPr>
        <p:spPr bwMode="auto">
          <a:xfrm>
            <a:off x="0" y="1268866"/>
            <a:ext cx="914400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  <p:sp>
        <p:nvSpPr>
          <p:cNvPr id="7191" name="AutoShape 25"/>
          <p:cNvSpPr>
            <a:spLocks noChangeArrowheads="1"/>
          </p:cNvSpPr>
          <p:nvPr/>
        </p:nvSpPr>
        <p:spPr bwMode="auto">
          <a:xfrm>
            <a:off x="4226152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192" name="AutoShape 26"/>
          <p:cNvSpPr>
            <a:spLocks noChangeArrowheads="1"/>
          </p:cNvSpPr>
          <p:nvPr/>
        </p:nvSpPr>
        <p:spPr bwMode="auto">
          <a:xfrm>
            <a:off x="44699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193" name="AutoShape 27"/>
          <p:cNvSpPr>
            <a:spLocks noChangeArrowheads="1"/>
          </p:cNvSpPr>
          <p:nvPr/>
        </p:nvSpPr>
        <p:spPr bwMode="auto">
          <a:xfrm>
            <a:off x="4714875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194" name="AutoShape 28"/>
          <p:cNvSpPr>
            <a:spLocks noChangeArrowheads="1"/>
          </p:cNvSpPr>
          <p:nvPr/>
        </p:nvSpPr>
        <p:spPr bwMode="auto">
          <a:xfrm>
            <a:off x="4956402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195" name="AutoShape 29"/>
          <p:cNvSpPr>
            <a:spLocks noChangeArrowheads="1"/>
          </p:cNvSpPr>
          <p:nvPr/>
        </p:nvSpPr>
        <p:spPr bwMode="auto">
          <a:xfrm>
            <a:off x="377599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196" name="AutoShape 30"/>
          <p:cNvSpPr>
            <a:spLocks noChangeArrowheads="1"/>
          </p:cNvSpPr>
          <p:nvPr/>
        </p:nvSpPr>
        <p:spPr bwMode="auto">
          <a:xfrm>
            <a:off x="620259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197" name="AutoShape 31"/>
          <p:cNvSpPr>
            <a:spLocks noChangeArrowheads="1"/>
          </p:cNvSpPr>
          <p:nvPr/>
        </p:nvSpPr>
        <p:spPr bwMode="auto">
          <a:xfrm>
            <a:off x="865188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198" name="AutoShape 32"/>
          <p:cNvSpPr>
            <a:spLocks noChangeArrowheads="1"/>
          </p:cNvSpPr>
          <p:nvPr/>
        </p:nvSpPr>
        <p:spPr bwMode="auto">
          <a:xfrm>
            <a:off x="11089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199" name="AutoShape 33"/>
          <p:cNvSpPr>
            <a:spLocks noChangeArrowheads="1"/>
          </p:cNvSpPr>
          <p:nvPr/>
        </p:nvSpPr>
        <p:spPr bwMode="auto">
          <a:xfrm>
            <a:off x="1352777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00" name="AutoShape 34"/>
          <p:cNvSpPr>
            <a:spLocks noChangeArrowheads="1"/>
          </p:cNvSpPr>
          <p:nvPr/>
        </p:nvSpPr>
        <p:spPr bwMode="auto">
          <a:xfrm>
            <a:off x="1597706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01" name="AutoShape 35"/>
          <p:cNvSpPr>
            <a:spLocks noChangeArrowheads="1"/>
          </p:cNvSpPr>
          <p:nvPr/>
        </p:nvSpPr>
        <p:spPr bwMode="auto">
          <a:xfrm>
            <a:off x="183923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02" name="AutoShape 36"/>
          <p:cNvSpPr>
            <a:spLocks noChangeArrowheads="1"/>
          </p:cNvSpPr>
          <p:nvPr/>
        </p:nvSpPr>
        <p:spPr bwMode="auto">
          <a:xfrm>
            <a:off x="2084161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03" name="AutoShape 37"/>
          <p:cNvSpPr>
            <a:spLocks noChangeArrowheads="1"/>
          </p:cNvSpPr>
          <p:nvPr/>
        </p:nvSpPr>
        <p:spPr bwMode="auto">
          <a:xfrm>
            <a:off x="2327956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04" name="AutoShape 38"/>
          <p:cNvSpPr>
            <a:spLocks noChangeArrowheads="1"/>
          </p:cNvSpPr>
          <p:nvPr/>
        </p:nvSpPr>
        <p:spPr bwMode="auto">
          <a:xfrm>
            <a:off x="251732" y="4485822"/>
            <a:ext cx="214313" cy="434295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05" name="AutoShape 39"/>
          <p:cNvSpPr>
            <a:spLocks noChangeArrowheads="1"/>
          </p:cNvSpPr>
          <p:nvPr/>
        </p:nvSpPr>
        <p:spPr bwMode="auto">
          <a:xfrm>
            <a:off x="2572885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06" name="AutoShape 40"/>
          <p:cNvSpPr>
            <a:spLocks noChangeArrowheads="1"/>
          </p:cNvSpPr>
          <p:nvPr/>
        </p:nvSpPr>
        <p:spPr bwMode="auto">
          <a:xfrm>
            <a:off x="2779259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07" name="AutoShape 41"/>
          <p:cNvSpPr>
            <a:spLocks noChangeArrowheads="1"/>
          </p:cNvSpPr>
          <p:nvPr/>
        </p:nvSpPr>
        <p:spPr bwMode="auto">
          <a:xfrm>
            <a:off x="3024188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08" name="AutoShape 42"/>
          <p:cNvSpPr>
            <a:spLocks noChangeArrowheads="1"/>
          </p:cNvSpPr>
          <p:nvPr/>
        </p:nvSpPr>
        <p:spPr bwMode="auto">
          <a:xfrm>
            <a:off x="32679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09" name="AutoShape 43"/>
          <p:cNvSpPr>
            <a:spLocks noChangeArrowheads="1"/>
          </p:cNvSpPr>
          <p:nvPr/>
        </p:nvSpPr>
        <p:spPr bwMode="auto">
          <a:xfrm>
            <a:off x="3511777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10" name="AutoShape 44"/>
          <p:cNvSpPr>
            <a:spLocks noChangeArrowheads="1"/>
          </p:cNvSpPr>
          <p:nvPr/>
        </p:nvSpPr>
        <p:spPr bwMode="auto">
          <a:xfrm>
            <a:off x="3756706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11" name="AutoShape 45"/>
          <p:cNvSpPr>
            <a:spLocks noChangeArrowheads="1"/>
          </p:cNvSpPr>
          <p:nvPr/>
        </p:nvSpPr>
        <p:spPr bwMode="auto">
          <a:xfrm>
            <a:off x="399823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12" name="AutoShape 46"/>
          <p:cNvSpPr>
            <a:spLocks noChangeArrowheads="1"/>
          </p:cNvSpPr>
          <p:nvPr/>
        </p:nvSpPr>
        <p:spPr bwMode="auto">
          <a:xfrm>
            <a:off x="4230688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13" name="AutoShape 47"/>
          <p:cNvSpPr>
            <a:spLocks noChangeArrowheads="1"/>
          </p:cNvSpPr>
          <p:nvPr/>
        </p:nvSpPr>
        <p:spPr bwMode="auto">
          <a:xfrm>
            <a:off x="44744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14" name="AutoShape 48"/>
          <p:cNvSpPr>
            <a:spLocks noChangeArrowheads="1"/>
          </p:cNvSpPr>
          <p:nvPr/>
        </p:nvSpPr>
        <p:spPr bwMode="auto">
          <a:xfrm>
            <a:off x="4719411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15" name="AutoShape 49"/>
          <p:cNvSpPr>
            <a:spLocks noChangeArrowheads="1"/>
          </p:cNvSpPr>
          <p:nvPr/>
        </p:nvSpPr>
        <p:spPr bwMode="auto">
          <a:xfrm>
            <a:off x="4960938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16" name="Text Box 50"/>
          <p:cNvSpPr txBox="1">
            <a:spLocks noChangeArrowheads="1"/>
          </p:cNvSpPr>
          <p:nvPr/>
        </p:nvSpPr>
        <p:spPr bwMode="auto">
          <a:xfrm>
            <a:off x="5225143" y="4285116"/>
            <a:ext cx="4020911" cy="1066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65306" tIns="32653" rIns="65306" bIns="32653">
            <a:spAutoFit/>
          </a:bodyPr>
          <a:lstStyle/>
          <a:p>
            <a:pPr defTabSz="507939"/>
            <a:r>
              <a:rPr lang="es-ES" sz="1300" b="1" dirty="0">
                <a:solidFill>
                  <a:srgbClr val="FF3300"/>
                </a:solidFill>
              </a:rPr>
              <a:t>LOS    RIESGOS    SE       TRANSFIEREN      DEL</a:t>
            </a:r>
          </a:p>
          <a:p>
            <a:pPr defTabSz="507939"/>
            <a:r>
              <a:rPr lang="es-ES" sz="1300" b="1" dirty="0">
                <a:solidFill>
                  <a:srgbClr val="FF3300"/>
                </a:solidFill>
              </a:rPr>
              <a:t>VENDEDOR     AL     COMPRADOR      CUANDO  </a:t>
            </a:r>
          </a:p>
          <a:p>
            <a:pPr defTabSz="507939"/>
            <a:r>
              <a:rPr lang="es-ES" sz="1300" b="1" dirty="0">
                <a:solidFill>
                  <a:srgbClr val="FF3300"/>
                </a:solidFill>
              </a:rPr>
              <a:t>LAS     MERCADERIAS HAN SIDO ENTREGADAS</a:t>
            </a:r>
          </a:p>
          <a:p>
            <a:pPr defTabSz="507939"/>
            <a:r>
              <a:rPr lang="es-MX" sz="1300" b="1" dirty="0">
                <a:solidFill>
                  <a:srgbClr val="FF3300"/>
                </a:solidFill>
              </a:rPr>
              <a:t>AL   TRANSPORTISTA   EN    EL    LUGAR    DE </a:t>
            </a:r>
          </a:p>
          <a:p>
            <a:pPr defTabSz="507939"/>
            <a:r>
              <a:rPr lang="es-MX" sz="1300" b="1" dirty="0">
                <a:solidFill>
                  <a:srgbClr val="FF3300"/>
                </a:solidFill>
              </a:rPr>
              <a:t>EMBARQUE CONVENIDO</a:t>
            </a:r>
            <a:endParaRPr lang="es-ES" sz="1300" b="1" dirty="0">
              <a:solidFill>
                <a:srgbClr val="FF3300"/>
              </a:solidFill>
            </a:endParaRPr>
          </a:p>
        </p:txBody>
      </p:sp>
      <p:sp>
        <p:nvSpPr>
          <p:cNvPr id="7217" name="AutoShape 51"/>
          <p:cNvSpPr>
            <a:spLocks noChangeArrowheads="1"/>
          </p:cNvSpPr>
          <p:nvPr/>
        </p:nvSpPr>
        <p:spPr bwMode="auto">
          <a:xfrm>
            <a:off x="373063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18" name="AutoShape 52"/>
          <p:cNvSpPr>
            <a:spLocks noChangeArrowheads="1"/>
          </p:cNvSpPr>
          <p:nvPr/>
        </p:nvSpPr>
        <p:spPr bwMode="auto">
          <a:xfrm>
            <a:off x="615723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19" name="AutoShape 53"/>
          <p:cNvSpPr>
            <a:spLocks noChangeArrowheads="1"/>
          </p:cNvSpPr>
          <p:nvPr/>
        </p:nvSpPr>
        <p:spPr bwMode="auto">
          <a:xfrm>
            <a:off x="860652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20" name="AutoShape 54"/>
          <p:cNvSpPr>
            <a:spLocks noChangeArrowheads="1"/>
          </p:cNvSpPr>
          <p:nvPr/>
        </p:nvSpPr>
        <p:spPr bwMode="auto">
          <a:xfrm>
            <a:off x="11044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21" name="AutoShape 55"/>
          <p:cNvSpPr>
            <a:spLocks noChangeArrowheads="1"/>
          </p:cNvSpPr>
          <p:nvPr/>
        </p:nvSpPr>
        <p:spPr bwMode="auto">
          <a:xfrm>
            <a:off x="1348241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22" name="AutoShape 56"/>
          <p:cNvSpPr>
            <a:spLocks noChangeArrowheads="1"/>
          </p:cNvSpPr>
          <p:nvPr/>
        </p:nvSpPr>
        <p:spPr bwMode="auto">
          <a:xfrm>
            <a:off x="1593170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23" name="AutoShape 57"/>
          <p:cNvSpPr>
            <a:spLocks noChangeArrowheads="1"/>
          </p:cNvSpPr>
          <p:nvPr/>
        </p:nvSpPr>
        <p:spPr bwMode="auto">
          <a:xfrm>
            <a:off x="183469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24" name="AutoShape 58"/>
          <p:cNvSpPr>
            <a:spLocks noChangeArrowheads="1"/>
          </p:cNvSpPr>
          <p:nvPr/>
        </p:nvSpPr>
        <p:spPr bwMode="auto">
          <a:xfrm>
            <a:off x="2079626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25" name="AutoShape 59"/>
          <p:cNvSpPr>
            <a:spLocks noChangeArrowheads="1"/>
          </p:cNvSpPr>
          <p:nvPr/>
        </p:nvSpPr>
        <p:spPr bwMode="auto">
          <a:xfrm>
            <a:off x="2323420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26" name="AutoShape 60"/>
          <p:cNvSpPr>
            <a:spLocks noChangeArrowheads="1"/>
          </p:cNvSpPr>
          <p:nvPr/>
        </p:nvSpPr>
        <p:spPr bwMode="auto">
          <a:xfrm>
            <a:off x="247196" y="5874884"/>
            <a:ext cx="214313" cy="434294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27" name="AutoShape 61"/>
          <p:cNvSpPr>
            <a:spLocks noChangeArrowheads="1"/>
          </p:cNvSpPr>
          <p:nvPr/>
        </p:nvSpPr>
        <p:spPr bwMode="auto">
          <a:xfrm>
            <a:off x="2568349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28" name="AutoShape 62"/>
          <p:cNvSpPr>
            <a:spLocks noChangeArrowheads="1"/>
          </p:cNvSpPr>
          <p:nvPr/>
        </p:nvSpPr>
        <p:spPr bwMode="auto">
          <a:xfrm>
            <a:off x="2774723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29" name="AutoShape 63"/>
          <p:cNvSpPr>
            <a:spLocks noChangeArrowheads="1"/>
          </p:cNvSpPr>
          <p:nvPr/>
        </p:nvSpPr>
        <p:spPr bwMode="auto">
          <a:xfrm>
            <a:off x="3019652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30" name="AutoShape 64"/>
          <p:cNvSpPr>
            <a:spLocks noChangeArrowheads="1"/>
          </p:cNvSpPr>
          <p:nvPr/>
        </p:nvSpPr>
        <p:spPr bwMode="auto">
          <a:xfrm>
            <a:off x="32634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31" name="AutoShape 65"/>
          <p:cNvSpPr>
            <a:spLocks noChangeArrowheads="1"/>
          </p:cNvSpPr>
          <p:nvPr/>
        </p:nvSpPr>
        <p:spPr bwMode="auto">
          <a:xfrm>
            <a:off x="3507241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32" name="AutoShape 66"/>
          <p:cNvSpPr>
            <a:spLocks noChangeArrowheads="1"/>
          </p:cNvSpPr>
          <p:nvPr/>
        </p:nvSpPr>
        <p:spPr bwMode="auto">
          <a:xfrm>
            <a:off x="3752170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33" name="AutoShape 67"/>
          <p:cNvSpPr>
            <a:spLocks noChangeArrowheads="1"/>
          </p:cNvSpPr>
          <p:nvPr/>
        </p:nvSpPr>
        <p:spPr bwMode="auto">
          <a:xfrm>
            <a:off x="399369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34" name="AutoShape 68"/>
          <p:cNvSpPr>
            <a:spLocks noChangeArrowheads="1"/>
          </p:cNvSpPr>
          <p:nvPr/>
        </p:nvSpPr>
        <p:spPr bwMode="auto">
          <a:xfrm>
            <a:off x="4226152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35" name="AutoShape 69"/>
          <p:cNvSpPr>
            <a:spLocks noChangeArrowheads="1"/>
          </p:cNvSpPr>
          <p:nvPr/>
        </p:nvSpPr>
        <p:spPr bwMode="auto">
          <a:xfrm>
            <a:off x="44699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36" name="AutoShape 70"/>
          <p:cNvSpPr>
            <a:spLocks noChangeArrowheads="1"/>
          </p:cNvSpPr>
          <p:nvPr/>
        </p:nvSpPr>
        <p:spPr bwMode="auto">
          <a:xfrm>
            <a:off x="4714875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37" name="AutoShape 71"/>
          <p:cNvSpPr>
            <a:spLocks noChangeArrowheads="1"/>
          </p:cNvSpPr>
          <p:nvPr/>
        </p:nvSpPr>
        <p:spPr bwMode="auto">
          <a:xfrm>
            <a:off x="4956402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7238" name="Text Box 72"/>
          <p:cNvSpPr txBox="1">
            <a:spLocks noChangeArrowheads="1"/>
          </p:cNvSpPr>
          <p:nvPr/>
        </p:nvSpPr>
        <p:spPr bwMode="auto">
          <a:xfrm>
            <a:off x="251520" y="2708920"/>
            <a:ext cx="886389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>
                <a:solidFill>
                  <a:srgbClr val="006600"/>
                </a:solidFill>
              </a:rPr>
              <a:t>COSTOS</a:t>
            </a:r>
            <a:endParaRPr lang="es-ES" b="1" dirty="0">
              <a:solidFill>
                <a:srgbClr val="006600"/>
              </a:solidFill>
            </a:endParaRPr>
          </a:p>
        </p:txBody>
      </p:sp>
      <p:sp>
        <p:nvSpPr>
          <p:cNvPr id="7239" name="Text Box 73"/>
          <p:cNvSpPr txBox="1">
            <a:spLocks noChangeArrowheads="1"/>
          </p:cNvSpPr>
          <p:nvPr/>
        </p:nvSpPr>
        <p:spPr bwMode="auto">
          <a:xfrm>
            <a:off x="251520" y="4077072"/>
            <a:ext cx="953587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 smtClean="0">
                <a:solidFill>
                  <a:srgbClr val="FF3300"/>
                </a:solidFill>
              </a:rPr>
              <a:t>RIESGOS</a:t>
            </a:r>
            <a:endParaRPr lang="es-ES" b="1" dirty="0">
              <a:solidFill>
                <a:srgbClr val="FF3300"/>
              </a:solidFill>
            </a:endParaRPr>
          </a:p>
        </p:txBody>
      </p:sp>
      <p:sp>
        <p:nvSpPr>
          <p:cNvPr id="7240" name="Text Box 74"/>
          <p:cNvSpPr txBox="1">
            <a:spLocks noChangeArrowheads="1"/>
          </p:cNvSpPr>
          <p:nvPr/>
        </p:nvSpPr>
        <p:spPr bwMode="auto">
          <a:xfrm>
            <a:off x="251520" y="5445224"/>
            <a:ext cx="1408840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>
                <a:solidFill>
                  <a:schemeClr val="accent2"/>
                </a:solidFill>
              </a:rPr>
              <a:t>TRANSPORTE</a:t>
            </a:r>
            <a:endParaRPr lang="es-ES" b="1" dirty="0">
              <a:solidFill>
                <a:schemeClr val="accent2"/>
              </a:solidFill>
            </a:endParaRPr>
          </a:p>
        </p:txBody>
      </p:sp>
      <p:sp>
        <p:nvSpPr>
          <p:cNvPr id="7241" name="Text Box 75"/>
          <p:cNvSpPr txBox="1">
            <a:spLocks noChangeArrowheads="1"/>
          </p:cNvSpPr>
          <p:nvPr/>
        </p:nvSpPr>
        <p:spPr bwMode="auto">
          <a:xfrm>
            <a:off x="5279571" y="5795510"/>
            <a:ext cx="3968750" cy="1220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5306" tIns="32653" rIns="65306" bIns="32653">
            <a:spAutoFit/>
          </a:bodyPr>
          <a:lstStyle/>
          <a:p>
            <a:pPr defTabSz="507939"/>
            <a:r>
              <a:rPr lang="es-ES" sz="1300" b="1" dirty="0">
                <a:solidFill>
                  <a:schemeClr val="accent2"/>
                </a:solidFill>
              </a:rPr>
              <a:t>EL   TRANSPORTE   DEBE  SER  CONTRATADO</a:t>
            </a:r>
          </a:p>
          <a:p>
            <a:pPr defTabSz="507939"/>
            <a:r>
              <a:rPr lang="es-ES" sz="1300" b="1" dirty="0">
                <a:solidFill>
                  <a:schemeClr val="accent2"/>
                </a:solidFill>
              </a:rPr>
              <a:t>POR    EL  COMPRADOR,  O  POR CUENTA DEL </a:t>
            </a:r>
          </a:p>
          <a:p>
            <a:pPr defTabSz="507939"/>
            <a:r>
              <a:rPr lang="es-MX" sz="1300" b="1" dirty="0">
                <a:solidFill>
                  <a:schemeClr val="accent2"/>
                </a:solidFill>
              </a:rPr>
              <a:t>COMPRADOR.</a:t>
            </a:r>
            <a:endParaRPr lang="es-ES" b="1" dirty="0">
              <a:solidFill>
                <a:schemeClr val="accent2"/>
              </a:solidFill>
            </a:endParaRPr>
          </a:p>
          <a:p>
            <a:pPr defTabSz="507939"/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7242" name="Line 76"/>
          <p:cNvSpPr>
            <a:spLocks noChangeShapeType="1"/>
          </p:cNvSpPr>
          <p:nvPr/>
        </p:nvSpPr>
        <p:spPr bwMode="auto">
          <a:xfrm>
            <a:off x="1125991" y="1423081"/>
            <a:ext cx="0" cy="4886098"/>
          </a:xfrm>
          <a:prstGeom prst="line">
            <a:avLst/>
          </a:prstGeom>
          <a:noFill/>
          <a:ln w="476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310696" y="137206"/>
            <a:ext cx="5701393" cy="112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defTabSz="507939">
              <a:defRPr/>
            </a:pPr>
            <a:r>
              <a:rPr lang="es-MX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FAS</a:t>
            </a:r>
            <a:r>
              <a:rPr lang="es-MX" sz="13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(... INDICANDO PUERTO DE EMBARQUE </a:t>
            </a:r>
            <a:r>
              <a:rPr lang="es-MX" sz="13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...) TRANSPORTE MARÍTIMO</a:t>
            </a:r>
            <a:endParaRPr lang="es-MX" sz="40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defTabSz="507939">
              <a:defRPr/>
            </a:pPr>
            <a:r>
              <a:rPr lang="es-MX" sz="27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s-MX" sz="27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ree</a:t>
            </a:r>
            <a:r>
              <a:rPr lang="es-MX" sz="27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MX" sz="2700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s-MX" sz="27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longside</a:t>
            </a:r>
            <a:r>
              <a:rPr lang="es-MX" sz="27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MX" sz="2700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s-MX" sz="27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hip</a:t>
            </a:r>
            <a:endParaRPr lang="es-ES" sz="27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8195" name="Picture 5" descr="PROCES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732" y="1734911"/>
            <a:ext cx="5657170" cy="91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AutoShape 6"/>
          <p:cNvSpPr>
            <a:spLocks noChangeArrowheads="1"/>
          </p:cNvSpPr>
          <p:nvPr/>
        </p:nvSpPr>
        <p:spPr bwMode="auto">
          <a:xfrm>
            <a:off x="373063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197" name="AutoShape 7"/>
          <p:cNvSpPr>
            <a:spLocks noChangeArrowheads="1"/>
          </p:cNvSpPr>
          <p:nvPr/>
        </p:nvSpPr>
        <p:spPr bwMode="auto">
          <a:xfrm>
            <a:off x="615723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198" name="AutoShape 8"/>
          <p:cNvSpPr>
            <a:spLocks noChangeArrowheads="1"/>
          </p:cNvSpPr>
          <p:nvPr/>
        </p:nvSpPr>
        <p:spPr bwMode="auto">
          <a:xfrm>
            <a:off x="860652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199" name="AutoShape 9"/>
          <p:cNvSpPr>
            <a:spLocks noChangeArrowheads="1"/>
          </p:cNvSpPr>
          <p:nvPr/>
        </p:nvSpPr>
        <p:spPr bwMode="auto">
          <a:xfrm>
            <a:off x="11044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00" name="AutoShape 10"/>
          <p:cNvSpPr>
            <a:spLocks noChangeArrowheads="1"/>
          </p:cNvSpPr>
          <p:nvPr/>
        </p:nvSpPr>
        <p:spPr bwMode="auto">
          <a:xfrm>
            <a:off x="1348241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01" name="AutoShape 11"/>
          <p:cNvSpPr>
            <a:spLocks noChangeArrowheads="1"/>
          </p:cNvSpPr>
          <p:nvPr/>
        </p:nvSpPr>
        <p:spPr bwMode="auto">
          <a:xfrm>
            <a:off x="1593170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02" name="AutoShape 12"/>
          <p:cNvSpPr>
            <a:spLocks noChangeArrowheads="1"/>
          </p:cNvSpPr>
          <p:nvPr/>
        </p:nvSpPr>
        <p:spPr bwMode="auto">
          <a:xfrm>
            <a:off x="183469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03" name="AutoShape 13"/>
          <p:cNvSpPr>
            <a:spLocks noChangeArrowheads="1"/>
          </p:cNvSpPr>
          <p:nvPr/>
        </p:nvSpPr>
        <p:spPr bwMode="auto">
          <a:xfrm>
            <a:off x="2079626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04" name="AutoShape 14"/>
          <p:cNvSpPr>
            <a:spLocks noChangeArrowheads="1"/>
          </p:cNvSpPr>
          <p:nvPr/>
        </p:nvSpPr>
        <p:spPr bwMode="auto">
          <a:xfrm>
            <a:off x="2323420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05" name="AutoShape 15"/>
          <p:cNvSpPr>
            <a:spLocks noChangeArrowheads="1"/>
          </p:cNvSpPr>
          <p:nvPr/>
        </p:nvSpPr>
        <p:spPr bwMode="auto">
          <a:xfrm>
            <a:off x="247196" y="3148920"/>
            <a:ext cx="214313" cy="434294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06" name="AutoShape 16"/>
          <p:cNvSpPr>
            <a:spLocks noChangeArrowheads="1"/>
          </p:cNvSpPr>
          <p:nvPr/>
        </p:nvSpPr>
        <p:spPr bwMode="auto">
          <a:xfrm>
            <a:off x="2568349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07" name="AutoShape 17"/>
          <p:cNvSpPr>
            <a:spLocks noChangeArrowheads="1"/>
          </p:cNvSpPr>
          <p:nvPr/>
        </p:nvSpPr>
        <p:spPr bwMode="auto">
          <a:xfrm>
            <a:off x="2774723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08" name="AutoShape 18"/>
          <p:cNvSpPr>
            <a:spLocks noChangeArrowheads="1"/>
          </p:cNvSpPr>
          <p:nvPr/>
        </p:nvSpPr>
        <p:spPr bwMode="auto">
          <a:xfrm>
            <a:off x="3019652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09" name="AutoShape 19"/>
          <p:cNvSpPr>
            <a:spLocks noChangeArrowheads="1"/>
          </p:cNvSpPr>
          <p:nvPr/>
        </p:nvSpPr>
        <p:spPr bwMode="auto">
          <a:xfrm>
            <a:off x="32634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10" name="AutoShape 20"/>
          <p:cNvSpPr>
            <a:spLocks noChangeArrowheads="1"/>
          </p:cNvSpPr>
          <p:nvPr/>
        </p:nvSpPr>
        <p:spPr bwMode="auto">
          <a:xfrm>
            <a:off x="3507241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11" name="AutoShape 21"/>
          <p:cNvSpPr>
            <a:spLocks noChangeArrowheads="1"/>
          </p:cNvSpPr>
          <p:nvPr/>
        </p:nvSpPr>
        <p:spPr bwMode="auto">
          <a:xfrm>
            <a:off x="3752170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12" name="AutoShape 22"/>
          <p:cNvSpPr>
            <a:spLocks noChangeArrowheads="1"/>
          </p:cNvSpPr>
          <p:nvPr/>
        </p:nvSpPr>
        <p:spPr bwMode="auto">
          <a:xfrm>
            <a:off x="399369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13" name="Text Box 23"/>
          <p:cNvSpPr txBox="1">
            <a:spLocks noChangeArrowheads="1"/>
          </p:cNvSpPr>
          <p:nvPr/>
        </p:nvSpPr>
        <p:spPr bwMode="auto">
          <a:xfrm>
            <a:off x="5593531" y="2863170"/>
            <a:ext cx="3311348" cy="1066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LOS     COSTOS      SE      TRANSFIEREN   DEL   </a:t>
            </a:r>
          </a:p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VENDEDOR      AL     COMPRADOR    CUANDO  </a:t>
            </a:r>
          </a:p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LAS      MERCADERIAS HAN SIDO PUESTAS AL </a:t>
            </a:r>
          </a:p>
          <a:p>
            <a:pPr algn="just" defTabSz="507939"/>
            <a:r>
              <a:rPr lang="es-MX" sz="1300" b="1" dirty="0">
                <a:solidFill>
                  <a:srgbClr val="006600"/>
                </a:solidFill>
              </a:rPr>
              <a:t>COSTADO   DEL   BUQUE   EN EL PUERTO DE  </a:t>
            </a:r>
          </a:p>
          <a:p>
            <a:pPr algn="just" defTabSz="507939"/>
            <a:r>
              <a:rPr lang="es-MX" sz="1300" b="1" dirty="0">
                <a:solidFill>
                  <a:srgbClr val="006600"/>
                </a:solidFill>
              </a:rPr>
              <a:t> EMBARQUE CONVENIDO</a:t>
            </a:r>
            <a:endParaRPr lang="es-ES" sz="1300" b="1" dirty="0">
              <a:solidFill>
                <a:srgbClr val="006600"/>
              </a:solidFill>
            </a:endParaRPr>
          </a:p>
        </p:txBody>
      </p:sp>
      <p:sp>
        <p:nvSpPr>
          <p:cNvPr id="8214" name="Line 24"/>
          <p:cNvSpPr>
            <a:spLocks noChangeShapeType="1"/>
          </p:cNvSpPr>
          <p:nvPr/>
        </p:nvSpPr>
        <p:spPr bwMode="auto">
          <a:xfrm>
            <a:off x="0" y="1268866"/>
            <a:ext cx="914400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  <p:sp>
        <p:nvSpPr>
          <p:cNvPr id="8215" name="AutoShape 25"/>
          <p:cNvSpPr>
            <a:spLocks noChangeArrowheads="1"/>
          </p:cNvSpPr>
          <p:nvPr/>
        </p:nvSpPr>
        <p:spPr bwMode="auto">
          <a:xfrm>
            <a:off x="4226152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16" name="AutoShape 26"/>
          <p:cNvSpPr>
            <a:spLocks noChangeArrowheads="1"/>
          </p:cNvSpPr>
          <p:nvPr/>
        </p:nvSpPr>
        <p:spPr bwMode="auto">
          <a:xfrm>
            <a:off x="44699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17" name="AutoShape 27"/>
          <p:cNvSpPr>
            <a:spLocks noChangeArrowheads="1"/>
          </p:cNvSpPr>
          <p:nvPr/>
        </p:nvSpPr>
        <p:spPr bwMode="auto">
          <a:xfrm>
            <a:off x="4714875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18" name="AutoShape 28"/>
          <p:cNvSpPr>
            <a:spLocks noChangeArrowheads="1"/>
          </p:cNvSpPr>
          <p:nvPr/>
        </p:nvSpPr>
        <p:spPr bwMode="auto">
          <a:xfrm>
            <a:off x="4956402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19" name="AutoShape 29"/>
          <p:cNvSpPr>
            <a:spLocks noChangeArrowheads="1"/>
          </p:cNvSpPr>
          <p:nvPr/>
        </p:nvSpPr>
        <p:spPr bwMode="auto">
          <a:xfrm>
            <a:off x="377599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20" name="AutoShape 30"/>
          <p:cNvSpPr>
            <a:spLocks noChangeArrowheads="1"/>
          </p:cNvSpPr>
          <p:nvPr/>
        </p:nvSpPr>
        <p:spPr bwMode="auto">
          <a:xfrm>
            <a:off x="620259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21" name="AutoShape 31"/>
          <p:cNvSpPr>
            <a:spLocks noChangeArrowheads="1"/>
          </p:cNvSpPr>
          <p:nvPr/>
        </p:nvSpPr>
        <p:spPr bwMode="auto">
          <a:xfrm>
            <a:off x="865188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22" name="AutoShape 32"/>
          <p:cNvSpPr>
            <a:spLocks noChangeArrowheads="1"/>
          </p:cNvSpPr>
          <p:nvPr/>
        </p:nvSpPr>
        <p:spPr bwMode="auto">
          <a:xfrm>
            <a:off x="11089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23" name="AutoShape 33"/>
          <p:cNvSpPr>
            <a:spLocks noChangeArrowheads="1"/>
          </p:cNvSpPr>
          <p:nvPr/>
        </p:nvSpPr>
        <p:spPr bwMode="auto">
          <a:xfrm>
            <a:off x="1352777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24" name="AutoShape 34"/>
          <p:cNvSpPr>
            <a:spLocks noChangeArrowheads="1"/>
          </p:cNvSpPr>
          <p:nvPr/>
        </p:nvSpPr>
        <p:spPr bwMode="auto">
          <a:xfrm>
            <a:off x="1597706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25" name="AutoShape 35"/>
          <p:cNvSpPr>
            <a:spLocks noChangeArrowheads="1"/>
          </p:cNvSpPr>
          <p:nvPr/>
        </p:nvSpPr>
        <p:spPr bwMode="auto">
          <a:xfrm>
            <a:off x="183923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26" name="AutoShape 36"/>
          <p:cNvSpPr>
            <a:spLocks noChangeArrowheads="1"/>
          </p:cNvSpPr>
          <p:nvPr/>
        </p:nvSpPr>
        <p:spPr bwMode="auto">
          <a:xfrm>
            <a:off x="2084161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27" name="AutoShape 37"/>
          <p:cNvSpPr>
            <a:spLocks noChangeArrowheads="1"/>
          </p:cNvSpPr>
          <p:nvPr/>
        </p:nvSpPr>
        <p:spPr bwMode="auto">
          <a:xfrm>
            <a:off x="2327956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28" name="AutoShape 38"/>
          <p:cNvSpPr>
            <a:spLocks noChangeArrowheads="1"/>
          </p:cNvSpPr>
          <p:nvPr/>
        </p:nvSpPr>
        <p:spPr bwMode="auto">
          <a:xfrm>
            <a:off x="251732" y="4485822"/>
            <a:ext cx="214313" cy="434295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29" name="AutoShape 39"/>
          <p:cNvSpPr>
            <a:spLocks noChangeArrowheads="1"/>
          </p:cNvSpPr>
          <p:nvPr/>
        </p:nvSpPr>
        <p:spPr bwMode="auto">
          <a:xfrm>
            <a:off x="2572885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30" name="AutoShape 40"/>
          <p:cNvSpPr>
            <a:spLocks noChangeArrowheads="1"/>
          </p:cNvSpPr>
          <p:nvPr/>
        </p:nvSpPr>
        <p:spPr bwMode="auto">
          <a:xfrm>
            <a:off x="2779259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31" name="AutoShape 41"/>
          <p:cNvSpPr>
            <a:spLocks noChangeArrowheads="1"/>
          </p:cNvSpPr>
          <p:nvPr/>
        </p:nvSpPr>
        <p:spPr bwMode="auto">
          <a:xfrm>
            <a:off x="3024188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32" name="AutoShape 42"/>
          <p:cNvSpPr>
            <a:spLocks noChangeArrowheads="1"/>
          </p:cNvSpPr>
          <p:nvPr/>
        </p:nvSpPr>
        <p:spPr bwMode="auto">
          <a:xfrm>
            <a:off x="32679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33" name="AutoShape 43"/>
          <p:cNvSpPr>
            <a:spLocks noChangeArrowheads="1"/>
          </p:cNvSpPr>
          <p:nvPr/>
        </p:nvSpPr>
        <p:spPr bwMode="auto">
          <a:xfrm>
            <a:off x="3511777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34" name="AutoShape 44"/>
          <p:cNvSpPr>
            <a:spLocks noChangeArrowheads="1"/>
          </p:cNvSpPr>
          <p:nvPr/>
        </p:nvSpPr>
        <p:spPr bwMode="auto">
          <a:xfrm>
            <a:off x="3756706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35" name="AutoShape 45"/>
          <p:cNvSpPr>
            <a:spLocks noChangeArrowheads="1"/>
          </p:cNvSpPr>
          <p:nvPr/>
        </p:nvSpPr>
        <p:spPr bwMode="auto">
          <a:xfrm>
            <a:off x="399823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36" name="AutoShape 46"/>
          <p:cNvSpPr>
            <a:spLocks noChangeArrowheads="1"/>
          </p:cNvSpPr>
          <p:nvPr/>
        </p:nvSpPr>
        <p:spPr bwMode="auto">
          <a:xfrm>
            <a:off x="4230688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37" name="AutoShape 47"/>
          <p:cNvSpPr>
            <a:spLocks noChangeArrowheads="1"/>
          </p:cNvSpPr>
          <p:nvPr/>
        </p:nvSpPr>
        <p:spPr bwMode="auto">
          <a:xfrm>
            <a:off x="44744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38" name="AutoShape 48"/>
          <p:cNvSpPr>
            <a:spLocks noChangeArrowheads="1"/>
          </p:cNvSpPr>
          <p:nvPr/>
        </p:nvSpPr>
        <p:spPr bwMode="auto">
          <a:xfrm>
            <a:off x="4719411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39" name="AutoShape 49"/>
          <p:cNvSpPr>
            <a:spLocks noChangeArrowheads="1"/>
          </p:cNvSpPr>
          <p:nvPr/>
        </p:nvSpPr>
        <p:spPr bwMode="auto">
          <a:xfrm>
            <a:off x="4960938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40" name="Text Box 50"/>
          <p:cNvSpPr txBox="1">
            <a:spLocks noChangeArrowheads="1"/>
          </p:cNvSpPr>
          <p:nvPr/>
        </p:nvSpPr>
        <p:spPr bwMode="auto">
          <a:xfrm>
            <a:off x="5313589" y="4285116"/>
            <a:ext cx="3311348" cy="126627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ES" sz="1300" b="1" dirty="0">
                <a:solidFill>
                  <a:srgbClr val="FF3300"/>
                </a:solidFill>
              </a:rPr>
              <a:t>LOS    RIESGOS    SE     TRANSFIEREN      DEL</a:t>
            </a:r>
          </a:p>
          <a:p>
            <a:pPr defTabSz="507939"/>
            <a:r>
              <a:rPr lang="es-ES" sz="1300" b="1" dirty="0">
                <a:solidFill>
                  <a:srgbClr val="FF3300"/>
                </a:solidFill>
              </a:rPr>
              <a:t>VENDEDOR     AL    COMPRADOR      CUANDO  </a:t>
            </a:r>
          </a:p>
          <a:p>
            <a:pPr defTabSz="507939"/>
            <a:r>
              <a:rPr lang="es-ES" sz="1300" b="1" dirty="0">
                <a:solidFill>
                  <a:srgbClr val="FF3300"/>
                </a:solidFill>
              </a:rPr>
              <a:t>LAS     MERCADERIAS HAN SIDO PUESTAS AL </a:t>
            </a:r>
          </a:p>
          <a:p>
            <a:pPr defTabSz="507939"/>
            <a:r>
              <a:rPr lang="es-MX" sz="1300" b="1" dirty="0">
                <a:solidFill>
                  <a:srgbClr val="FF3300"/>
                </a:solidFill>
              </a:rPr>
              <a:t>COSTADO  DEL   BUQUE   EN EL PUERTO DE  </a:t>
            </a:r>
          </a:p>
          <a:p>
            <a:pPr defTabSz="507939"/>
            <a:r>
              <a:rPr lang="es-MX" sz="1300" b="1" dirty="0">
                <a:solidFill>
                  <a:srgbClr val="FF3300"/>
                </a:solidFill>
              </a:rPr>
              <a:t> EMBARQUE CONVENIDO</a:t>
            </a:r>
            <a:endParaRPr lang="es-ES" sz="1300" b="1" dirty="0">
              <a:solidFill>
                <a:srgbClr val="FF3300"/>
              </a:solidFill>
            </a:endParaRPr>
          </a:p>
          <a:p>
            <a:pPr defTabSz="507939"/>
            <a:endParaRPr lang="es-ES" sz="1300" b="1" dirty="0">
              <a:solidFill>
                <a:srgbClr val="FF3300"/>
              </a:solidFill>
            </a:endParaRPr>
          </a:p>
        </p:txBody>
      </p:sp>
      <p:sp>
        <p:nvSpPr>
          <p:cNvPr id="8241" name="AutoShape 51"/>
          <p:cNvSpPr>
            <a:spLocks noChangeArrowheads="1"/>
          </p:cNvSpPr>
          <p:nvPr/>
        </p:nvSpPr>
        <p:spPr bwMode="auto">
          <a:xfrm>
            <a:off x="373063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42" name="AutoShape 52"/>
          <p:cNvSpPr>
            <a:spLocks noChangeArrowheads="1"/>
          </p:cNvSpPr>
          <p:nvPr/>
        </p:nvSpPr>
        <p:spPr bwMode="auto">
          <a:xfrm>
            <a:off x="615723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43" name="AutoShape 53"/>
          <p:cNvSpPr>
            <a:spLocks noChangeArrowheads="1"/>
          </p:cNvSpPr>
          <p:nvPr/>
        </p:nvSpPr>
        <p:spPr bwMode="auto">
          <a:xfrm>
            <a:off x="860652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44" name="AutoShape 54"/>
          <p:cNvSpPr>
            <a:spLocks noChangeArrowheads="1"/>
          </p:cNvSpPr>
          <p:nvPr/>
        </p:nvSpPr>
        <p:spPr bwMode="auto">
          <a:xfrm>
            <a:off x="11044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45" name="AutoShape 55"/>
          <p:cNvSpPr>
            <a:spLocks noChangeArrowheads="1"/>
          </p:cNvSpPr>
          <p:nvPr/>
        </p:nvSpPr>
        <p:spPr bwMode="auto">
          <a:xfrm>
            <a:off x="1348241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46" name="AutoShape 56"/>
          <p:cNvSpPr>
            <a:spLocks noChangeArrowheads="1"/>
          </p:cNvSpPr>
          <p:nvPr/>
        </p:nvSpPr>
        <p:spPr bwMode="auto">
          <a:xfrm>
            <a:off x="1593170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47" name="AutoShape 57"/>
          <p:cNvSpPr>
            <a:spLocks noChangeArrowheads="1"/>
          </p:cNvSpPr>
          <p:nvPr/>
        </p:nvSpPr>
        <p:spPr bwMode="auto">
          <a:xfrm>
            <a:off x="183469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48" name="AutoShape 58"/>
          <p:cNvSpPr>
            <a:spLocks noChangeArrowheads="1"/>
          </p:cNvSpPr>
          <p:nvPr/>
        </p:nvSpPr>
        <p:spPr bwMode="auto">
          <a:xfrm>
            <a:off x="2079626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49" name="AutoShape 59"/>
          <p:cNvSpPr>
            <a:spLocks noChangeArrowheads="1"/>
          </p:cNvSpPr>
          <p:nvPr/>
        </p:nvSpPr>
        <p:spPr bwMode="auto">
          <a:xfrm>
            <a:off x="2323420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50" name="AutoShape 60"/>
          <p:cNvSpPr>
            <a:spLocks noChangeArrowheads="1"/>
          </p:cNvSpPr>
          <p:nvPr/>
        </p:nvSpPr>
        <p:spPr bwMode="auto">
          <a:xfrm>
            <a:off x="247196" y="5874884"/>
            <a:ext cx="214313" cy="434294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51" name="AutoShape 61"/>
          <p:cNvSpPr>
            <a:spLocks noChangeArrowheads="1"/>
          </p:cNvSpPr>
          <p:nvPr/>
        </p:nvSpPr>
        <p:spPr bwMode="auto">
          <a:xfrm>
            <a:off x="2568349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52" name="AutoShape 62"/>
          <p:cNvSpPr>
            <a:spLocks noChangeArrowheads="1"/>
          </p:cNvSpPr>
          <p:nvPr/>
        </p:nvSpPr>
        <p:spPr bwMode="auto">
          <a:xfrm>
            <a:off x="2774723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53" name="AutoShape 63"/>
          <p:cNvSpPr>
            <a:spLocks noChangeArrowheads="1"/>
          </p:cNvSpPr>
          <p:nvPr/>
        </p:nvSpPr>
        <p:spPr bwMode="auto">
          <a:xfrm>
            <a:off x="3019652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54" name="AutoShape 64"/>
          <p:cNvSpPr>
            <a:spLocks noChangeArrowheads="1"/>
          </p:cNvSpPr>
          <p:nvPr/>
        </p:nvSpPr>
        <p:spPr bwMode="auto">
          <a:xfrm>
            <a:off x="32634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55" name="AutoShape 65"/>
          <p:cNvSpPr>
            <a:spLocks noChangeArrowheads="1"/>
          </p:cNvSpPr>
          <p:nvPr/>
        </p:nvSpPr>
        <p:spPr bwMode="auto">
          <a:xfrm>
            <a:off x="3507241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56" name="AutoShape 66"/>
          <p:cNvSpPr>
            <a:spLocks noChangeArrowheads="1"/>
          </p:cNvSpPr>
          <p:nvPr/>
        </p:nvSpPr>
        <p:spPr bwMode="auto">
          <a:xfrm>
            <a:off x="3752170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57" name="AutoShape 67"/>
          <p:cNvSpPr>
            <a:spLocks noChangeArrowheads="1"/>
          </p:cNvSpPr>
          <p:nvPr/>
        </p:nvSpPr>
        <p:spPr bwMode="auto">
          <a:xfrm>
            <a:off x="399369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58" name="AutoShape 68"/>
          <p:cNvSpPr>
            <a:spLocks noChangeArrowheads="1"/>
          </p:cNvSpPr>
          <p:nvPr/>
        </p:nvSpPr>
        <p:spPr bwMode="auto">
          <a:xfrm>
            <a:off x="4226152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59" name="AutoShape 69"/>
          <p:cNvSpPr>
            <a:spLocks noChangeArrowheads="1"/>
          </p:cNvSpPr>
          <p:nvPr/>
        </p:nvSpPr>
        <p:spPr bwMode="auto">
          <a:xfrm>
            <a:off x="44699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60" name="AutoShape 70"/>
          <p:cNvSpPr>
            <a:spLocks noChangeArrowheads="1"/>
          </p:cNvSpPr>
          <p:nvPr/>
        </p:nvSpPr>
        <p:spPr bwMode="auto">
          <a:xfrm>
            <a:off x="4714875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61" name="AutoShape 71"/>
          <p:cNvSpPr>
            <a:spLocks noChangeArrowheads="1"/>
          </p:cNvSpPr>
          <p:nvPr/>
        </p:nvSpPr>
        <p:spPr bwMode="auto">
          <a:xfrm>
            <a:off x="4956402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8262" name="Text Box 72"/>
          <p:cNvSpPr txBox="1">
            <a:spLocks noChangeArrowheads="1"/>
          </p:cNvSpPr>
          <p:nvPr/>
        </p:nvSpPr>
        <p:spPr bwMode="auto">
          <a:xfrm>
            <a:off x="323528" y="2636912"/>
            <a:ext cx="886389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>
                <a:solidFill>
                  <a:srgbClr val="006600"/>
                </a:solidFill>
              </a:rPr>
              <a:t>COSTOS</a:t>
            </a:r>
            <a:endParaRPr lang="es-ES" b="1" dirty="0">
              <a:solidFill>
                <a:srgbClr val="006600"/>
              </a:solidFill>
            </a:endParaRPr>
          </a:p>
        </p:txBody>
      </p:sp>
      <p:sp>
        <p:nvSpPr>
          <p:cNvPr id="8263" name="Text Box 73"/>
          <p:cNvSpPr txBox="1">
            <a:spLocks noChangeArrowheads="1"/>
          </p:cNvSpPr>
          <p:nvPr/>
        </p:nvSpPr>
        <p:spPr bwMode="auto">
          <a:xfrm>
            <a:off x="323528" y="4077072"/>
            <a:ext cx="953587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>
                <a:solidFill>
                  <a:srgbClr val="FF3300"/>
                </a:solidFill>
              </a:rPr>
              <a:t>RIESGOS</a:t>
            </a:r>
            <a:endParaRPr lang="es-ES" b="1" dirty="0">
              <a:solidFill>
                <a:srgbClr val="FF3300"/>
              </a:solidFill>
            </a:endParaRPr>
          </a:p>
        </p:txBody>
      </p:sp>
      <p:sp>
        <p:nvSpPr>
          <p:cNvPr id="8264" name="Text Box 74"/>
          <p:cNvSpPr txBox="1">
            <a:spLocks noChangeArrowheads="1"/>
          </p:cNvSpPr>
          <p:nvPr/>
        </p:nvSpPr>
        <p:spPr bwMode="auto">
          <a:xfrm>
            <a:off x="323528" y="5445224"/>
            <a:ext cx="1408840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>
                <a:solidFill>
                  <a:schemeClr val="accent2"/>
                </a:solidFill>
              </a:rPr>
              <a:t>TRANSPORTE</a:t>
            </a:r>
            <a:endParaRPr lang="es-ES" b="1" dirty="0">
              <a:solidFill>
                <a:schemeClr val="accent2"/>
              </a:solidFill>
            </a:endParaRPr>
          </a:p>
        </p:txBody>
      </p:sp>
      <p:sp>
        <p:nvSpPr>
          <p:cNvPr id="8265" name="Text Box 75"/>
          <p:cNvSpPr txBox="1">
            <a:spLocks noChangeArrowheads="1"/>
          </p:cNvSpPr>
          <p:nvPr/>
        </p:nvSpPr>
        <p:spPr bwMode="auto">
          <a:xfrm>
            <a:off x="5343072" y="5853339"/>
            <a:ext cx="3171117" cy="743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ES" sz="1300" b="1" dirty="0">
                <a:solidFill>
                  <a:schemeClr val="accent2"/>
                </a:solidFill>
              </a:rPr>
              <a:t>EL   TRANSPORTE   DEBE  SER  CONTRATADO</a:t>
            </a:r>
          </a:p>
          <a:p>
            <a:pPr defTabSz="507939"/>
            <a:r>
              <a:rPr lang="es-ES" sz="1300" b="1" dirty="0">
                <a:solidFill>
                  <a:schemeClr val="accent2"/>
                </a:solidFill>
              </a:rPr>
              <a:t>POR    EL  COMPRADOR, 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8266" name="Line 76"/>
          <p:cNvSpPr>
            <a:spLocks noChangeShapeType="1"/>
          </p:cNvSpPr>
          <p:nvPr/>
        </p:nvSpPr>
        <p:spPr bwMode="auto">
          <a:xfrm>
            <a:off x="1897063" y="1469571"/>
            <a:ext cx="0" cy="4886099"/>
          </a:xfrm>
          <a:prstGeom prst="line">
            <a:avLst/>
          </a:prstGeom>
          <a:noFill/>
          <a:ln w="476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10696" y="137206"/>
            <a:ext cx="6404444" cy="112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9" tIns="45715" rIns="91429" bIns="45715">
            <a:spAutoFit/>
          </a:bodyPr>
          <a:lstStyle/>
          <a:p>
            <a:pPr defTabSz="507939">
              <a:defRPr/>
            </a:pPr>
            <a:r>
              <a:rPr lang="es-MX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FOB </a:t>
            </a:r>
            <a:r>
              <a:rPr lang="es-MX" sz="13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(... INDICANDO PUERTO DE EMBARQUE </a:t>
            </a:r>
            <a:r>
              <a:rPr lang="es-MX" sz="13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...) </a:t>
            </a:r>
            <a:r>
              <a:rPr lang="es-MX" sz="1300" b="1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TRANSPORTE MARÍTIMO</a:t>
            </a:r>
            <a:endParaRPr lang="es-MX" sz="40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defTabSz="507939">
              <a:defRPr/>
            </a:pPr>
            <a:r>
              <a:rPr lang="es-MX" sz="27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s-MX" sz="27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ree</a:t>
            </a:r>
            <a:r>
              <a:rPr lang="es-MX" sz="27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MX" sz="2700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  <a:r>
              <a:rPr lang="es-MX" sz="27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s-MX" sz="27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MX" sz="2700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s-MX" sz="27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oard</a:t>
            </a:r>
            <a:endParaRPr lang="es-ES" sz="27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9219" name="Picture 5" descr="PROCES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732" y="1734911"/>
            <a:ext cx="5657170" cy="91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AutoShape 6"/>
          <p:cNvSpPr>
            <a:spLocks noChangeArrowheads="1"/>
          </p:cNvSpPr>
          <p:nvPr/>
        </p:nvSpPr>
        <p:spPr bwMode="auto">
          <a:xfrm>
            <a:off x="373063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21" name="AutoShape 7"/>
          <p:cNvSpPr>
            <a:spLocks noChangeArrowheads="1"/>
          </p:cNvSpPr>
          <p:nvPr/>
        </p:nvSpPr>
        <p:spPr bwMode="auto">
          <a:xfrm>
            <a:off x="615723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22" name="AutoShape 8"/>
          <p:cNvSpPr>
            <a:spLocks noChangeArrowheads="1"/>
          </p:cNvSpPr>
          <p:nvPr/>
        </p:nvSpPr>
        <p:spPr bwMode="auto">
          <a:xfrm>
            <a:off x="860652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23" name="AutoShape 9"/>
          <p:cNvSpPr>
            <a:spLocks noChangeArrowheads="1"/>
          </p:cNvSpPr>
          <p:nvPr/>
        </p:nvSpPr>
        <p:spPr bwMode="auto">
          <a:xfrm>
            <a:off x="11044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24" name="AutoShape 10"/>
          <p:cNvSpPr>
            <a:spLocks noChangeArrowheads="1"/>
          </p:cNvSpPr>
          <p:nvPr/>
        </p:nvSpPr>
        <p:spPr bwMode="auto">
          <a:xfrm>
            <a:off x="1348241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25" name="AutoShape 11"/>
          <p:cNvSpPr>
            <a:spLocks noChangeArrowheads="1"/>
          </p:cNvSpPr>
          <p:nvPr/>
        </p:nvSpPr>
        <p:spPr bwMode="auto">
          <a:xfrm>
            <a:off x="1593170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26" name="AutoShape 12"/>
          <p:cNvSpPr>
            <a:spLocks noChangeArrowheads="1"/>
          </p:cNvSpPr>
          <p:nvPr/>
        </p:nvSpPr>
        <p:spPr bwMode="auto">
          <a:xfrm>
            <a:off x="183469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27" name="AutoShape 13"/>
          <p:cNvSpPr>
            <a:spLocks noChangeArrowheads="1"/>
          </p:cNvSpPr>
          <p:nvPr/>
        </p:nvSpPr>
        <p:spPr bwMode="auto">
          <a:xfrm>
            <a:off x="2079626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28" name="AutoShape 14"/>
          <p:cNvSpPr>
            <a:spLocks noChangeArrowheads="1"/>
          </p:cNvSpPr>
          <p:nvPr/>
        </p:nvSpPr>
        <p:spPr bwMode="auto">
          <a:xfrm>
            <a:off x="2323420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29" name="AutoShape 15"/>
          <p:cNvSpPr>
            <a:spLocks noChangeArrowheads="1"/>
          </p:cNvSpPr>
          <p:nvPr/>
        </p:nvSpPr>
        <p:spPr bwMode="auto">
          <a:xfrm>
            <a:off x="247196" y="3148920"/>
            <a:ext cx="214313" cy="434294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30" name="AutoShape 16"/>
          <p:cNvSpPr>
            <a:spLocks noChangeArrowheads="1"/>
          </p:cNvSpPr>
          <p:nvPr/>
        </p:nvSpPr>
        <p:spPr bwMode="auto">
          <a:xfrm>
            <a:off x="2568349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31" name="AutoShape 17"/>
          <p:cNvSpPr>
            <a:spLocks noChangeArrowheads="1"/>
          </p:cNvSpPr>
          <p:nvPr/>
        </p:nvSpPr>
        <p:spPr bwMode="auto">
          <a:xfrm>
            <a:off x="2774723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32" name="AutoShape 18"/>
          <p:cNvSpPr>
            <a:spLocks noChangeArrowheads="1"/>
          </p:cNvSpPr>
          <p:nvPr/>
        </p:nvSpPr>
        <p:spPr bwMode="auto">
          <a:xfrm>
            <a:off x="3019652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33" name="AutoShape 19"/>
          <p:cNvSpPr>
            <a:spLocks noChangeArrowheads="1"/>
          </p:cNvSpPr>
          <p:nvPr/>
        </p:nvSpPr>
        <p:spPr bwMode="auto">
          <a:xfrm>
            <a:off x="32634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34" name="AutoShape 20"/>
          <p:cNvSpPr>
            <a:spLocks noChangeArrowheads="1"/>
          </p:cNvSpPr>
          <p:nvPr/>
        </p:nvSpPr>
        <p:spPr bwMode="auto">
          <a:xfrm>
            <a:off x="3507241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35" name="AutoShape 21"/>
          <p:cNvSpPr>
            <a:spLocks noChangeArrowheads="1"/>
          </p:cNvSpPr>
          <p:nvPr/>
        </p:nvSpPr>
        <p:spPr bwMode="auto">
          <a:xfrm>
            <a:off x="3752170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36" name="AutoShape 22"/>
          <p:cNvSpPr>
            <a:spLocks noChangeArrowheads="1"/>
          </p:cNvSpPr>
          <p:nvPr/>
        </p:nvSpPr>
        <p:spPr bwMode="auto">
          <a:xfrm>
            <a:off x="399369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37" name="Text Box 23"/>
          <p:cNvSpPr txBox="1">
            <a:spLocks noChangeArrowheads="1"/>
          </p:cNvSpPr>
          <p:nvPr/>
        </p:nvSpPr>
        <p:spPr bwMode="auto">
          <a:xfrm>
            <a:off x="5626353" y="2863170"/>
            <a:ext cx="3336419" cy="1066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LOS     COSTOS      SE      TRANSFIEREN   DEL   </a:t>
            </a:r>
          </a:p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VENDEDOR      AL     COMPRADOR    CUANDO  </a:t>
            </a:r>
          </a:p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LAS      MERCADERIAS CRUZAN LA BORDA DEL </a:t>
            </a:r>
          </a:p>
          <a:p>
            <a:pPr algn="just" defTabSz="507939"/>
            <a:r>
              <a:rPr lang="es-MX" sz="1300" b="1" dirty="0">
                <a:solidFill>
                  <a:srgbClr val="006600"/>
                </a:solidFill>
              </a:rPr>
              <a:t>BUQUE    EN    EL    PUERTO   DE  EMBARQUE   </a:t>
            </a:r>
          </a:p>
          <a:p>
            <a:pPr algn="just" defTabSz="507939"/>
            <a:r>
              <a:rPr lang="es-MX" sz="1300" b="1" dirty="0">
                <a:solidFill>
                  <a:srgbClr val="006600"/>
                </a:solidFill>
              </a:rPr>
              <a:t>CONVENIDO.</a:t>
            </a:r>
            <a:endParaRPr lang="es-ES" sz="1300" b="1" dirty="0">
              <a:solidFill>
                <a:srgbClr val="006600"/>
              </a:solidFill>
            </a:endParaRPr>
          </a:p>
        </p:txBody>
      </p:sp>
      <p:sp>
        <p:nvSpPr>
          <p:cNvPr id="9238" name="Line 24"/>
          <p:cNvSpPr>
            <a:spLocks noChangeShapeType="1"/>
          </p:cNvSpPr>
          <p:nvPr/>
        </p:nvSpPr>
        <p:spPr bwMode="auto">
          <a:xfrm>
            <a:off x="0" y="1268866"/>
            <a:ext cx="914400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  <p:sp>
        <p:nvSpPr>
          <p:cNvPr id="9239" name="AutoShape 25"/>
          <p:cNvSpPr>
            <a:spLocks noChangeArrowheads="1"/>
          </p:cNvSpPr>
          <p:nvPr/>
        </p:nvSpPr>
        <p:spPr bwMode="auto">
          <a:xfrm>
            <a:off x="4226152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40" name="AutoShape 26"/>
          <p:cNvSpPr>
            <a:spLocks noChangeArrowheads="1"/>
          </p:cNvSpPr>
          <p:nvPr/>
        </p:nvSpPr>
        <p:spPr bwMode="auto">
          <a:xfrm>
            <a:off x="44699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41" name="AutoShape 27"/>
          <p:cNvSpPr>
            <a:spLocks noChangeArrowheads="1"/>
          </p:cNvSpPr>
          <p:nvPr/>
        </p:nvSpPr>
        <p:spPr bwMode="auto">
          <a:xfrm>
            <a:off x="4714875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42" name="AutoShape 28"/>
          <p:cNvSpPr>
            <a:spLocks noChangeArrowheads="1"/>
          </p:cNvSpPr>
          <p:nvPr/>
        </p:nvSpPr>
        <p:spPr bwMode="auto">
          <a:xfrm>
            <a:off x="4956402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43" name="AutoShape 29"/>
          <p:cNvSpPr>
            <a:spLocks noChangeArrowheads="1"/>
          </p:cNvSpPr>
          <p:nvPr/>
        </p:nvSpPr>
        <p:spPr bwMode="auto">
          <a:xfrm>
            <a:off x="377599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44" name="AutoShape 30"/>
          <p:cNvSpPr>
            <a:spLocks noChangeArrowheads="1"/>
          </p:cNvSpPr>
          <p:nvPr/>
        </p:nvSpPr>
        <p:spPr bwMode="auto">
          <a:xfrm>
            <a:off x="620259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45" name="AutoShape 31"/>
          <p:cNvSpPr>
            <a:spLocks noChangeArrowheads="1"/>
          </p:cNvSpPr>
          <p:nvPr/>
        </p:nvSpPr>
        <p:spPr bwMode="auto">
          <a:xfrm>
            <a:off x="865188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46" name="AutoShape 32"/>
          <p:cNvSpPr>
            <a:spLocks noChangeArrowheads="1"/>
          </p:cNvSpPr>
          <p:nvPr/>
        </p:nvSpPr>
        <p:spPr bwMode="auto">
          <a:xfrm>
            <a:off x="11089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47" name="AutoShape 33"/>
          <p:cNvSpPr>
            <a:spLocks noChangeArrowheads="1"/>
          </p:cNvSpPr>
          <p:nvPr/>
        </p:nvSpPr>
        <p:spPr bwMode="auto">
          <a:xfrm>
            <a:off x="1352777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48" name="AutoShape 34"/>
          <p:cNvSpPr>
            <a:spLocks noChangeArrowheads="1"/>
          </p:cNvSpPr>
          <p:nvPr/>
        </p:nvSpPr>
        <p:spPr bwMode="auto">
          <a:xfrm>
            <a:off x="1597706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49" name="AutoShape 35"/>
          <p:cNvSpPr>
            <a:spLocks noChangeArrowheads="1"/>
          </p:cNvSpPr>
          <p:nvPr/>
        </p:nvSpPr>
        <p:spPr bwMode="auto">
          <a:xfrm>
            <a:off x="183923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50" name="AutoShape 36"/>
          <p:cNvSpPr>
            <a:spLocks noChangeArrowheads="1"/>
          </p:cNvSpPr>
          <p:nvPr/>
        </p:nvSpPr>
        <p:spPr bwMode="auto">
          <a:xfrm>
            <a:off x="2084161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51" name="AutoShape 37"/>
          <p:cNvSpPr>
            <a:spLocks noChangeArrowheads="1"/>
          </p:cNvSpPr>
          <p:nvPr/>
        </p:nvSpPr>
        <p:spPr bwMode="auto">
          <a:xfrm>
            <a:off x="2327956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52" name="AutoShape 38"/>
          <p:cNvSpPr>
            <a:spLocks noChangeArrowheads="1"/>
          </p:cNvSpPr>
          <p:nvPr/>
        </p:nvSpPr>
        <p:spPr bwMode="auto">
          <a:xfrm>
            <a:off x="251732" y="4485822"/>
            <a:ext cx="214313" cy="434295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53" name="AutoShape 39"/>
          <p:cNvSpPr>
            <a:spLocks noChangeArrowheads="1"/>
          </p:cNvSpPr>
          <p:nvPr/>
        </p:nvSpPr>
        <p:spPr bwMode="auto">
          <a:xfrm>
            <a:off x="2572885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54" name="AutoShape 40"/>
          <p:cNvSpPr>
            <a:spLocks noChangeArrowheads="1"/>
          </p:cNvSpPr>
          <p:nvPr/>
        </p:nvSpPr>
        <p:spPr bwMode="auto">
          <a:xfrm>
            <a:off x="2779259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55" name="AutoShape 41"/>
          <p:cNvSpPr>
            <a:spLocks noChangeArrowheads="1"/>
          </p:cNvSpPr>
          <p:nvPr/>
        </p:nvSpPr>
        <p:spPr bwMode="auto">
          <a:xfrm>
            <a:off x="3024188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56" name="AutoShape 42"/>
          <p:cNvSpPr>
            <a:spLocks noChangeArrowheads="1"/>
          </p:cNvSpPr>
          <p:nvPr/>
        </p:nvSpPr>
        <p:spPr bwMode="auto">
          <a:xfrm>
            <a:off x="32679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57" name="AutoShape 43"/>
          <p:cNvSpPr>
            <a:spLocks noChangeArrowheads="1"/>
          </p:cNvSpPr>
          <p:nvPr/>
        </p:nvSpPr>
        <p:spPr bwMode="auto">
          <a:xfrm>
            <a:off x="3511777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58" name="AutoShape 44"/>
          <p:cNvSpPr>
            <a:spLocks noChangeArrowheads="1"/>
          </p:cNvSpPr>
          <p:nvPr/>
        </p:nvSpPr>
        <p:spPr bwMode="auto">
          <a:xfrm>
            <a:off x="3756706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59" name="AutoShape 45"/>
          <p:cNvSpPr>
            <a:spLocks noChangeArrowheads="1"/>
          </p:cNvSpPr>
          <p:nvPr/>
        </p:nvSpPr>
        <p:spPr bwMode="auto">
          <a:xfrm>
            <a:off x="399823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60" name="AutoShape 46"/>
          <p:cNvSpPr>
            <a:spLocks noChangeArrowheads="1"/>
          </p:cNvSpPr>
          <p:nvPr/>
        </p:nvSpPr>
        <p:spPr bwMode="auto">
          <a:xfrm>
            <a:off x="4230688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61" name="AutoShape 47"/>
          <p:cNvSpPr>
            <a:spLocks noChangeArrowheads="1"/>
          </p:cNvSpPr>
          <p:nvPr/>
        </p:nvSpPr>
        <p:spPr bwMode="auto">
          <a:xfrm>
            <a:off x="44744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62" name="AutoShape 48"/>
          <p:cNvSpPr>
            <a:spLocks noChangeArrowheads="1"/>
          </p:cNvSpPr>
          <p:nvPr/>
        </p:nvSpPr>
        <p:spPr bwMode="auto">
          <a:xfrm>
            <a:off x="4719411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63" name="AutoShape 49"/>
          <p:cNvSpPr>
            <a:spLocks noChangeArrowheads="1"/>
          </p:cNvSpPr>
          <p:nvPr/>
        </p:nvSpPr>
        <p:spPr bwMode="auto">
          <a:xfrm>
            <a:off x="4960938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64" name="Text Box 50"/>
          <p:cNvSpPr txBox="1">
            <a:spLocks noChangeArrowheads="1"/>
          </p:cNvSpPr>
          <p:nvPr/>
        </p:nvSpPr>
        <p:spPr bwMode="auto">
          <a:xfrm>
            <a:off x="5313589" y="4285116"/>
            <a:ext cx="3318978" cy="126627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ES" sz="1300" b="1" dirty="0">
                <a:solidFill>
                  <a:srgbClr val="FF3300"/>
                </a:solidFill>
              </a:rPr>
              <a:t>LOS    RIESGOS    SE     TRANSFIEREN      DEL</a:t>
            </a:r>
          </a:p>
          <a:p>
            <a:pPr defTabSz="507939"/>
            <a:r>
              <a:rPr lang="es-ES" sz="1300" b="1" dirty="0">
                <a:solidFill>
                  <a:srgbClr val="FF3300"/>
                </a:solidFill>
              </a:rPr>
              <a:t>VENDEDOR     AL    COMPRADOR      CUANDO  </a:t>
            </a:r>
          </a:p>
          <a:p>
            <a:pPr defTabSz="507939"/>
            <a:r>
              <a:rPr lang="es-ES" sz="1300" b="1" dirty="0">
                <a:solidFill>
                  <a:srgbClr val="FF3300"/>
                </a:solidFill>
              </a:rPr>
              <a:t>LAS     MERCADERIAS CRUZAN LA BORDA DEL </a:t>
            </a:r>
          </a:p>
          <a:p>
            <a:pPr defTabSz="507939"/>
            <a:r>
              <a:rPr lang="es-MX" sz="1300" b="1" dirty="0">
                <a:solidFill>
                  <a:srgbClr val="FF3300"/>
                </a:solidFill>
              </a:rPr>
              <a:t>BUQUE    EN    EL    PUERTO   DE  EMBARQUE   </a:t>
            </a:r>
          </a:p>
          <a:p>
            <a:pPr defTabSz="507939"/>
            <a:r>
              <a:rPr lang="es-MX" sz="1300" b="1" dirty="0">
                <a:solidFill>
                  <a:srgbClr val="FF3300"/>
                </a:solidFill>
              </a:rPr>
              <a:t>CONVENIDO.</a:t>
            </a:r>
            <a:endParaRPr lang="es-ES" sz="1300" b="1" dirty="0">
              <a:solidFill>
                <a:srgbClr val="FF3300"/>
              </a:solidFill>
            </a:endParaRPr>
          </a:p>
          <a:p>
            <a:pPr defTabSz="507939"/>
            <a:endParaRPr lang="es-ES" sz="1300" b="1" dirty="0">
              <a:solidFill>
                <a:srgbClr val="FF3300"/>
              </a:solidFill>
            </a:endParaRPr>
          </a:p>
        </p:txBody>
      </p:sp>
      <p:sp>
        <p:nvSpPr>
          <p:cNvPr id="9265" name="AutoShape 51"/>
          <p:cNvSpPr>
            <a:spLocks noChangeArrowheads="1"/>
          </p:cNvSpPr>
          <p:nvPr/>
        </p:nvSpPr>
        <p:spPr bwMode="auto">
          <a:xfrm>
            <a:off x="373063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66" name="AutoShape 52"/>
          <p:cNvSpPr>
            <a:spLocks noChangeArrowheads="1"/>
          </p:cNvSpPr>
          <p:nvPr/>
        </p:nvSpPr>
        <p:spPr bwMode="auto">
          <a:xfrm>
            <a:off x="615723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67" name="AutoShape 53"/>
          <p:cNvSpPr>
            <a:spLocks noChangeArrowheads="1"/>
          </p:cNvSpPr>
          <p:nvPr/>
        </p:nvSpPr>
        <p:spPr bwMode="auto">
          <a:xfrm>
            <a:off x="860652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68" name="AutoShape 54"/>
          <p:cNvSpPr>
            <a:spLocks noChangeArrowheads="1"/>
          </p:cNvSpPr>
          <p:nvPr/>
        </p:nvSpPr>
        <p:spPr bwMode="auto">
          <a:xfrm>
            <a:off x="11044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69" name="AutoShape 55"/>
          <p:cNvSpPr>
            <a:spLocks noChangeArrowheads="1"/>
          </p:cNvSpPr>
          <p:nvPr/>
        </p:nvSpPr>
        <p:spPr bwMode="auto">
          <a:xfrm>
            <a:off x="1348241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70" name="AutoShape 56"/>
          <p:cNvSpPr>
            <a:spLocks noChangeArrowheads="1"/>
          </p:cNvSpPr>
          <p:nvPr/>
        </p:nvSpPr>
        <p:spPr bwMode="auto">
          <a:xfrm>
            <a:off x="1593170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71" name="AutoShape 57"/>
          <p:cNvSpPr>
            <a:spLocks noChangeArrowheads="1"/>
          </p:cNvSpPr>
          <p:nvPr/>
        </p:nvSpPr>
        <p:spPr bwMode="auto">
          <a:xfrm>
            <a:off x="183469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72" name="AutoShape 58"/>
          <p:cNvSpPr>
            <a:spLocks noChangeArrowheads="1"/>
          </p:cNvSpPr>
          <p:nvPr/>
        </p:nvSpPr>
        <p:spPr bwMode="auto">
          <a:xfrm>
            <a:off x="2079626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73" name="AutoShape 59"/>
          <p:cNvSpPr>
            <a:spLocks noChangeArrowheads="1"/>
          </p:cNvSpPr>
          <p:nvPr/>
        </p:nvSpPr>
        <p:spPr bwMode="auto">
          <a:xfrm>
            <a:off x="2323420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74" name="AutoShape 60"/>
          <p:cNvSpPr>
            <a:spLocks noChangeArrowheads="1"/>
          </p:cNvSpPr>
          <p:nvPr/>
        </p:nvSpPr>
        <p:spPr bwMode="auto">
          <a:xfrm>
            <a:off x="247196" y="5874884"/>
            <a:ext cx="214313" cy="434294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75" name="AutoShape 61"/>
          <p:cNvSpPr>
            <a:spLocks noChangeArrowheads="1"/>
          </p:cNvSpPr>
          <p:nvPr/>
        </p:nvSpPr>
        <p:spPr bwMode="auto">
          <a:xfrm>
            <a:off x="2568349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76" name="AutoShape 62"/>
          <p:cNvSpPr>
            <a:spLocks noChangeArrowheads="1"/>
          </p:cNvSpPr>
          <p:nvPr/>
        </p:nvSpPr>
        <p:spPr bwMode="auto">
          <a:xfrm>
            <a:off x="2774723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77" name="AutoShape 63"/>
          <p:cNvSpPr>
            <a:spLocks noChangeArrowheads="1"/>
          </p:cNvSpPr>
          <p:nvPr/>
        </p:nvSpPr>
        <p:spPr bwMode="auto">
          <a:xfrm>
            <a:off x="3019652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78" name="AutoShape 64"/>
          <p:cNvSpPr>
            <a:spLocks noChangeArrowheads="1"/>
          </p:cNvSpPr>
          <p:nvPr/>
        </p:nvSpPr>
        <p:spPr bwMode="auto">
          <a:xfrm>
            <a:off x="32634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79" name="AutoShape 65"/>
          <p:cNvSpPr>
            <a:spLocks noChangeArrowheads="1"/>
          </p:cNvSpPr>
          <p:nvPr/>
        </p:nvSpPr>
        <p:spPr bwMode="auto">
          <a:xfrm>
            <a:off x="3507241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80" name="AutoShape 66"/>
          <p:cNvSpPr>
            <a:spLocks noChangeArrowheads="1"/>
          </p:cNvSpPr>
          <p:nvPr/>
        </p:nvSpPr>
        <p:spPr bwMode="auto">
          <a:xfrm>
            <a:off x="3752170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81" name="AutoShape 67"/>
          <p:cNvSpPr>
            <a:spLocks noChangeArrowheads="1"/>
          </p:cNvSpPr>
          <p:nvPr/>
        </p:nvSpPr>
        <p:spPr bwMode="auto">
          <a:xfrm>
            <a:off x="399369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82" name="AutoShape 68"/>
          <p:cNvSpPr>
            <a:spLocks noChangeArrowheads="1"/>
          </p:cNvSpPr>
          <p:nvPr/>
        </p:nvSpPr>
        <p:spPr bwMode="auto">
          <a:xfrm>
            <a:off x="4226152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83" name="AutoShape 69"/>
          <p:cNvSpPr>
            <a:spLocks noChangeArrowheads="1"/>
          </p:cNvSpPr>
          <p:nvPr/>
        </p:nvSpPr>
        <p:spPr bwMode="auto">
          <a:xfrm>
            <a:off x="44699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84" name="AutoShape 70"/>
          <p:cNvSpPr>
            <a:spLocks noChangeArrowheads="1"/>
          </p:cNvSpPr>
          <p:nvPr/>
        </p:nvSpPr>
        <p:spPr bwMode="auto">
          <a:xfrm>
            <a:off x="4714875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85" name="AutoShape 71"/>
          <p:cNvSpPr>
            <a:spLocks noChangeArrowheads="1"/>
          </p:cNvSpPr>
          <p:nvPr/>
        </p:nvSpPr>
        <p:spPr bwMode="auto">
          <a:xfrm>
            <a:off x="4956402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9286" name="Text Box 72"/>
          <p:cNvSpPr txBox="1">
            <a:spLocks noChangeArrowheads="1"/>
          </p:cNvSpPr>
          <p:nvPr/>
        </p:nvSpPr>
        <p:spPr bwMode="auto">
          <a:xfrm>
            <a:off x="323528" y="2636912"/>
            <a:ext cx="886389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>
                <a:solidFill>
                  <a:srgbClr val="006600"/>
                </a:solidFill>
              </a:rPr>
              <a:t>COSTOS</a:t>
            </a:r>
            <a:endParaRPr lang="es-ES" b="1" dirty="0">
              <a:solidFill>
                <a:srgbClr val="006600"/>
              </a:solidFill>
            </a:endParaRPr>
          </a:p>
        </p:txBody>
      </p:sp>
      <p:sp>
        <p:nvSpPr>
          <p:cNvPr id="9287" name="Text Box 73"/>
          <p:cNvSpPr txBox="1">
            <a:spLocks noChangeArrowheads="1"/>
          </p:cNvSpPr>
          <p:nvPr/>
        </p:nvSpPr>
        <p:spPr bwMode="auto">
          <a:xfrm>
            <a:off x="323528" y="4077072"/>
            <a:ext cx="953587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>
                <a:solidFill>
                  <a:srgbClr val="FF3300"/>
                </a:solidFill>
              </a:rPr>
              <a:t>RIESGOS</a:t>
            </a:r>
            <a:endParaRPr lang="es-ES" b="1" dirty="0">
              <a:solidFill>
                <a:srgbClr val="FF3300"/>
              </a:solidFill>
            </a:endParaRPr>
          </a:p>
        </p:txBody>
      </p:sp>
      <p:sp>
        <p:nvSpPr>
          <p:cNvPr id="9288" name="Text Box 74"/>
          <p:cNvSpPr txBox="1">
            <a:spLocks noChangeArrowheads="1"/>
          </p:cNvSpPr>
          <p:nvPr/>
        </p:nvSpPr>
        <p:spPr bwMode="auto">
          <a:xfrm>
            <a:off x="323528" y="5373216"/>
            <a:ext cx="1408840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>
                <a:solidFill>
                  <a:schemeClr val="accent2"/>
                </a:solidFill>
              </a:rPr>
              <a:t>TRANSPORTE</a:t>
            </a:r>
            <a:endParaRPr lang="es-ES" b="1" dirty="0">
              <a:solidFill>
                <a:schemeClr val="accent2"/>
              </a:solidFill>
            </a:endParaRPr>
          </a:p>
        </p:txBody>
      </p:sp>
      <p:sp>
        <p:nvSpPr>
          <p:cNvPr id="9289" name="Text Box 75"/>
          <p:cNvSpPr txBox="1">
            <a:spLocks noChangeArrowheads="1"/>
          </p:cNvSpPr>
          <p:nvPr/>
        </p:nvSpPr>
        <p:spPr bwMode="auto">
          <a:xfrm>
            <a:off x="5343072" y="5853339"/>
            <a:ext cx="3171117" cy="743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ES" sz="1300" b="1" dirty="0">
                <a:solidFill>
                  <a:schemeClr val="accent2"/>
                </a:solidFill>
              </a:rPr>
              <a:t>EL   TRANSPORTE   DEBE  SER  CONTRATADO</a:t>
            </a:r>
          </a:p>
          <a:p>
            <a:pPr defTabSz="507939"/>
            <a:r>
              <a:rPr lang="es-ES" sz="1300" b="1" dirty="0">
                <a:solidFill>
                  <a:schemeClr val="accent2"/>
                </a:solidFill>
              </a:rPr>
              <a:t>POR    EL  COMPRADOR, 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9290" name="Line 76"/>
          <p:cNvSpPr>
            <a:spLocks noChangeShapeType="1"/>
          </p:cNvSpPr>
          <p:nvPr/>
        </p:nvSpPr>
        <p:spPr bwMode="auto">
          <a:xfrm>
            <a:off x="2360839" y="1423081"/>
            <a:ext cx="0" cy="4886098"/>
          </a:xfrm>
          <a:prstGeom prst="line">
            <a:avLst/>
          </a:prstGeom>
          <a:noFill/>
          <a:ln w="476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PROCES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5446" y="836712"/>
            <a:ext cx="5657170" cy="115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AutoShape 5"/>
          <p:cNvSpPr>
            <a:spLocks noChangeArrowheads="1"/>
          </p:cNvSpPr>
          <p:nvPr/>
        </p:nvSpPr>
        <p:spPr bwMode="auto">
          <a:xfrm>
            <a:off x="1658938" y="2313214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44" name="AutoShape 6"/>
          <p:cNvSpPr>
            <a:spLocks noChangeArrowheads="1"/>
          </p:cNvSpPr>
          <p:nvPr/>
        </p:nvSpPr>
        <p:spPr bwMode="auto">
          <a:xfrm>
            <a:off x="1901599" y="2313214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45" name="AutoShape 7"/>
          <p:cNvSpPr>
            <a:spLocks noChangeArrowheads="1"/>
          </p:cNvSpPr>
          <p:nvPr/>
        </p:nvSpPr>
        <p:spPr bwMode="auto">
          <a:xfrm>
            <a:off x="2146528" y="2313214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46" name="AutoShape 8"/>
          <p:cNvSpPr>
            <a:spLocks noChangeArrowheads="1"/>
          </p:cNvSpPr>
          <p:nvPr/>
        </p:nvSpPr>
        <p:spPr bwMode="auto">
          <a:xfrm>
            <a:off x="2390322" y="2313214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47" name="AutoShape 9"/>
          <p:cNvSpPr>
            <a:spLocks noChangeArrowheads="1"/>
          </p:cNvSpPr>
          <p:nvPr/>
        </p:nvSpPr>
        <p:spPr bwMode="auto">
          <a:xfrm>
            <a:off x="2634116" y="2313214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48" name="AutoShape 10"/>
          <p:cNvSpPr>
            <a:spLocks noChangeArrowheads="1"/>
          </p:cNvSpPr>
          <p:nvPr/>
        </p:nvSpPr>
        <p:spPr bwMode="auto">
          <a:xfrm>
            <a:off x="2879045" y="2313214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49" name="AutoShape 11"/>
          <p:cNvSpPr>
            <a:spLocks noChangeArrowheads="1"/>
          </p:cNvSpPr>
          <p:nvPr/>
        </p:nvSpPr>
        <p:spPr bwMode="auto">
          <a:xfrm>
            <a:off x="3120572" y="2313214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50" name="AutoShape 12"/>
          <p:cNvSpPr>
            <a:spLocks noChangeArrowheads="1"/>
          </p:cNvSpPr>
          <p:nvPr/>
        </p:nvSpPr>
        <p:spPr bwMode="auto">
          <a:xfrm>
            <a:off x="3365500" y="2313214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51" name="AutoShape 13"/>
          <p:cNvSpPr>
            <a:spLocks noChangeArrowheads="1"/>
          </p:cNvSpPr>
          <p:nvPr/>
        </p:nvSpPr>
        <p:spPr bwMode="auto">
          <a:xfrm>
            <a:off x="3609295" y="2313214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52" name="AutoShape 14"/>
          <p:cNvSpPr>
            <a:spLocks noChangeArrowheads="1"/>
          </p:cNvSpPr>
          <p:nvPr/>
        </p:nvSpPr>
        <p:spPr bwMode="auto">
          <a:xfrm>
            <a:off x="1533071" y="2313214"/>
            <a:ext cx="181429" cy="227920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53" name="AutoShape 15"/>
          <p:cNvSpPr>
            <a:spLocks noChangeArrowheads="1"/>
          </p:cNvSpPr>
          <p:nvPr/>
        </p:nvSpPr>
        <p:spPr bwMode="auto">
          <a:xfrm>
            <a:off x="3854224" y="2313214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54" name="AutoShape 16"/>
          <p:cNvSpPr>
            <a:spLocks noChangeArrowheads="1"/>
          </p:cNvSpPr>
          <p:nvPr/>
        </p:nvSpPr>
        <p:spPr bwMode="auto">
          <a:xfrm>
            <a:off x="4060599" y="2313214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55" name="AutoShape 17"/>
          <p:cNvSpPr>
            <a:spLocks noChangeArrowheads="1"/>
          </p:cNvSpPr>
          <p:nvPr/>
        </p:nvSpPr>
        <p:spPr bwMode="auto">
          <a:xfrm>
            <a:off x="4305528" y="2313214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56" name="AutoShape 18"/>
          <p:cNvSpPr>
            <a:spLocks noChangeArrowheads="1"/>
          </p:cNvSpPr>
          <p:nvPr/>
        </p:nvSpPr>
        <p:spPr bwMode="auto">
          <a:xfrm>
            <a:off x="4549322" y="2313214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57" name="AutoShape 19"/>
          <p:cNvSpPr>
            <a:spLocks noChangeArrowheads="1"/>
          </p:cNvSpPr>
          <p:nvPr/>
        </p:nvSpPr>
        <p:spPr bwMode="auto">
          <a:xfrm>
            <a:off x="4793116" y="2313214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58" name="AutoShape 20"/>
          <p:cNvSpPr>
            <a:spLocks noChangeArrowheads="1"/>
          </p:cNvSpPr>
          <p:nvPr/>
        </p:nvSpPr>
        <p:spPr bwMode="auto">
          <a:xfrm>
            <a:off x="5038045" y="2313214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59" name="AutoShape 21"/>
          <p:cNvSpPr>
            <a:spLocks noChangeArrowheads="1"/>
          </p:cNvSpPr>
          <p:nvPr/>
        </p:nvSpPr>
        <p:spPr bwMode="auto">
          <a:xfrm>
            <a:off x="5279572" y="2313214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60" name="AutoShape 22"/>
          <p:cNvSpPr>
            <a:spLocks noChangeArrowheads="1"/>
          </p:cNvSpPr>
          <p:nvPr/>
        </p:nvSpPr>
        <p:spPr bwMode="auto">
          <a:xfrm>
            <a:off x="5512027" y="2313214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61" name="AutoShape 23"/>
          <p:cNvSpPr>
            <a:spLocks noChangeArrowheads="1"/>
          </p:cNvSpPr>
          <p:nvPr/>
        </p:nvSpPr>
        <p:spPr bwMode="auto">
          <a:xfrm>
            <a:off x="5755822" y="2313214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62" name="AutoShape 24"/>
          <p:cNvSpPr>
            <a:spLocks noChangeArrowheads="1"/>
          </p:cNvSpPr>
          <p:nvPr/>
        </p:nvSpPr>
        <p:spPr bwMode="auto">
          <a:xfrm>
            <a:off x="6000750" y="2313214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63" name="AutoShape 25"/>
          <p:cNvSpPr>
            <a:spLocks noChangeArrowheads="1"/>
          </p:cNvSpPr>
          <p:nvPr/>
        </p:nvSpPr>
        <p:spPr bwMode="auto">
          <a:xfrm>
            <a:off x="6242277" y="2313214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64" name="AutoShape 27"/>
          <p:cNvSpPr>
            <a:spLocks noChangeArrowheads="1"/>
          </p:cNvSpPr>
          <p:nvPr/>
        </p:nvSpPr>
        <p:spPr bwMode="auto">
          <a:xfrm>
            <a:off x="1663474" y="2541135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65" name="AutoShape 28"/>
          <p:cNvSpPr>
            <a:spLocks noChangeArrowheads="1"/>
          </p:cNvSpPr>
          <p:nvPr/>
        </p:nvSpPr>
        <p:spPr bwMode="auto">
          <a:xfrm>
            <a:off x="1906135" y="2541135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66" name="AutoShape 29"/>
          <p:cNvSpPr>
            <a:spLocks noChangeArrowheads="1"/>
          </p:cNvSpPr>
          <p:nvPr/>
        </p:nvSpPr>
        <p:spPr bwMode="auto">
          <a:xfrm>
            <a:off x="2151063" y="2541135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67" name="AutoShape 30"/>
          <p:cNvSpPr>
            <a:spLocks noChangeArrowheads="1"/>
          </p:cNvSpPr>
          <p:nvPr/>
        </p:nvSpPr>
        <p:spPr bwMode="auto">
          <a:xfrm>
            <a:off x="2394858" y="2541135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68" name="AutoShape 31"/>
          <p:cNvSpPr>
            <a:spLocks noChangeArrowheads="1"/>
          </p:cNvSpPr>
          <p:nvPr/>
        </p:nvSpPr>
        <p:spPr bwMode="auto">
          <a:xfrm>
            <a:off x="2638652" y="2541135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69" name="AutoShape 32"/>
          <p:cNvSpPr>
            <a:spLocks noChangeArrowheads="1"/>
          </p:cNvSpPr>
          <p:nvPr/>
        </p:nvSpPr>
        <p:spPr bwMode="auto">
          <a:xfrm>
            <a:off x="2883581" y="2541135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70" name="AutoShape 33"/>
          <p:cNvSpPr>
            <a:spLocks noChangeArrowheads="1"/>
          </p:cNvSpPr>
          <p:nvPr/>
        </p:nvSpPr>
        <p:spPr bwMode="auto">
          <a:xfrm>
            <a:off x="3125108" y="2541135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71" name="AutoShape 34"/>
          <p:cNvSpPr>
            <a:spLocks noChangeArrowheads="1"/>
          </p:cNvSpPr>
          <p:nvPr/>
        </p:nvSpPr>
        <p:spPr bwMode="auto">
          <a:xfrm>
            <a:off x="3370036" y="2541135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72" name="AutoShape 35"/>
          <p:cNvSpPr>
            <a:spLocks noChangeArrowheads="1"/>
          </p:cNvSpPr>
          <p:nvPr/>
        </p:nvSpPr>
        <p:spPr bwMode="auto">
          <a:xfrm>
            <a:off x="3613831" y="2541135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73" name="AutoShape 36"/>
          <p:cNvSpPr>
            <a:spLocks noChangeArrowheads="1"/>
          </p:cNvSpPr>
          <p:nvPr/>
        </p:nvSpPr>
        <p:spPr bwMode="auto">
          <a:xfrm>
            <a:off x="1537607" y="2541135"/>
            <a:ext cx="181429" cy="227919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74" name="AutoShape 37"/>
          <p:cNvSpPr>
            <a:spLocks noChangeArrowheads="1"/>
          </p:cNvSpPr>
          <p:nvPr/>
        </p:nvSpPr>
        <p:spPr bwMode="auto">
          <a:xfrm>
            <a:off x="3858760" y="2541135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75" name="AutoShape 38"/>
          <p:cNvSpPr>
            <a:spLocks noChangeArrowheads="1"/>
          </p:cNvSpPr>
          <p:nvPr/>
        </p:nvSpPr>
        <p:spPr bwMode="auto">
          <a:xfrm>
            <a:off x="4065135" y="2541135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76" name="AutoShape 39"/>
          <p:cNvSpPr>
            <a:spLocks noChangeArrowheads="1"/>
          </p:cNvSpPr>
          <p:nvPr/>
        </p:nvSpPr>
        <p:spPr bwMode="auto">
          <a:xfrm>
            <a:off x="4310063" y="2541135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77" name="AutoShape 40"/>
          <p:cNvSpPr>
            <a:spLocks noChangeArrowheads="1"/>
          </p:cNvSpPr>
          <p:nvPr/>
        </p:nvSpPr>
        <p:spPr bwMode="auto">
          <a:xfrm>
            <a:off x="4553858" y="2541135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78" name="AutoShape 41"/>
          <p:cNvSpPr>
            <a:spLocks noChangeArrowheads="1"/>
          </p:cNvSpPr>
          <p:nvPr/>
        </p:nvSpPr>
        <p:spPr bwMode="auto">
          <a:xfrm>
            <a:off x="4797652" y="2541135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79" name="AutoShape 42"/>
          <p:cNvSpPr>
            <a:spLocks noChangeArrowheads="1"/>
          </p:cNvSpPr>
          <p:nvPr/>
        </p:nvSpPr>
        <p:spPr bwMode="auto">
          <a:xfrm>
            <a:off x="5042581" y="2541135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80" name="AutoShape 43"/>
          <p:cNvSpPr>
            <a:spLocks noChangeArrowheads="1"/>
          </p:cNvSpPr>
          <p:nvPr/>
        </p:nvSpPr>
        <p:spPr bwMode="auto">
          <a:xfrm>
            <a:off x="5284108" y="2541135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81" name="AutoShape 44"/>
          <p:cNvSpPr>
            <a:spLocks noChangeArrowheads="1"/>
          </p:cNvSpPr>
          <p:nvPr/>
        </p:nvSpPr>
        <p:spPr bwMode="auto">
          <a:xfrm>
            <a:off x="5516563" y="2541135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82" name="AutoShape 45"/>
          <p:cNvSpPr>
            <a:spLocks noChangeArrowheads="1"/>
          </p:cNvSpPr>
          <p:nvPr/>
        </p:nvSpPr>
        <p:spPr bwMode="auto">
          <a:xfrm>
            <a:off x="5760358" y="2541135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83" name="AutoShape 46"/>
          <p:cNvSpPr>
            <a:spLocks noChangeArrowheads="1"/>
          </p:cNvSpPr>
          <p:nvPr/>
        </p:nvSpPr>
        <p:spPr bwMode="auto">
          <a:xfrm>
            <a:off x="6005286" y="2541135"/>
            <a:ext cx="282349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84" name="AutoShape 47"/>
          <p:cNvSpPr>
            <a:spLocks noChangeArrowheads="1"/>
          </p:cNvSpPr>
          <p:nvPr/>
        </p:nvSpPr>
        <p:spPr bwMode="auto">
          <a:xfrm>
            <a:off x="6246813" y="2541135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85" name="AutoShape 48"/>
          <p:cNvSpPr>
            <a:spLocks noChangeArrowheads="1"/>
          </p:cNvSpPr>
          <p:nvPr/>
        </p:nvSpPr>
        <p:spPr bwMode="auto">
          <a:xfrm>
            <a:off x="1663474" y="2798536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86" name="AutoShape 49"/>
          <p:cNvSpPr>
            <a:spLocks noChangeArrowheads="1"/>
          </p:cNvSpPr>
          <p:nvPr/>
        </p:nvSpPr>
        <p:spPr bwMode="auto">
          <a:xfrm>
            <a:off x="1906135" y="2798536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287" name="AutoShape 50"/>
          <p:cNvSpPr>
            <a:spLocks noChangeArrowheads="1"/>
          </p:cNvSpPr>
          <p:nvPr/>
        </p:nvSpPr>
        <p:spPr bwMode="auto">
          <a:xfrm>
            <a:off x="2151063" y="2798536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88" name="AutoShape 51"/>
          <p:cNvSpPr>
            <a:spLocks noChangeArrowheads="1"/>
          </p:cNvSpPr>
          <p:nvPr/>
        </p:nvSpPr>
        <p:spPr bwMode="auto">
          <a:xfrm>
            <a:off x="2394858" y="279853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89" name="AutoShape 52"/>
          <p:cNvSpPr>
            <a:spLocks noChangeArrowheads="1"/>
          </p:cNvSpPr>
          <p:nvPr/>
        </p:nvSpPr>
        <p:spPr bwMode="auto">
          <a:xfrm>
            <a:off x="2638652" y="279853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90" name="AutoShape 53"/>
          <p:cNvSpPr>
            <a:spLocks noChangeArrowheads="1"/>
          </p:cNvSpPr>
          <p:nvPr/>
        </p:nvSpPr>
        <p:spPr bwMode="auto">
          <a:xfrm>
            <a:off x="2883581" y="2798536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91" name="AutoShape 54"/>
          <p:cNvSpPr>
            <a:spLocks noChangeArrowheads="1"/>
          </p:cNvSpPr>
          <p:nvPr/>
        </p:nvSpPr>
        <p:spPr bwMode="auto">
          <a:xfrm>
            <a:off x="3125108" y="279853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92" name="AutoShape 55"/>
          <p:cNvSpPr>
            <a:spLocks noChangeArrowheads="1"/>
          </p:cNvSpPr>
          <p:nvPr/>
        </p:nvSpPr>
        <p:spPr bwMode="auto">
          <a:xfrm>
            <a:off x="3370036" y="2798536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93" name="AutoShape 56"/>
          <p:cNvSpPr>
            <a:spLocks noChangeArrowheads="1"/>
          </p:cNvSpPr>
          <p:nvPr/>
        </p:nvSpPr>
        <p:spPr bwMode="auto">
          <a:xfrm>
            <a:off x="3613831" y="279853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94" name="AutoShape 57"/>
          <p:cNvSpPr>
            <a:spLocks noChangeArrowheads="1"/>
          </p:cNvSpPr>
          <p:nvPr/>
        </p:nvSpPr>
        <p:spPr bwMode="auto">
          <a:xfrm>
            <a:off x="1537607" y="2798536"/>
            <a:ext cx="181429" cy="227920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95" name="AutoShape 58"/>
          <p:cNvSpPr>
            <a:spLocks noChangeArrowheads="1"/>
          </p:cNvSpPr>
          <p:nvPr/>
        </p:nvSpPr>
        <p:spPr bwMode="auto">
          <a:xfrm>
            <a:off x="3858760" y="2798536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96" name="AutoShape 59"/>
          <p:cNvSpPr>
            <a:spLocks noChangeArrowheads="1"/>
          </p:cNvSpPr>
          <p:nvPr/>
        </p:nvSpPr>
        <p:spPr bwMode="auto">
          <a:xfrm>
            <a:off x="4065135" y="2798536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97" name="AutoShape 60"/>
          <p:cNvSpPr>
            <a:spLocks noChangeArrowheads="1"/>
          </p:cNvSpPr>
          <p:nvPr/>
        </p:nvSpPr>
        <p:spPr bwMode="auto">
          <a:xfrm>
            <a:off x="4310063" y="2798536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98" name="AutoShape 61"/>
          <p:cNvSpPr>
            <a:spLocks noChangeArrowheads="1"/>
          </p:cNvSpPr>
          <p:nvPr/>
        </p:nvSpPr>
        <p:spPr bwMode="auto">
          <a:xfrm>
            <a:off x="4553858" y="279853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299" name="AutoShape 62"/>
          <p:cNvSpPr>
            <a:spLocks noChangeArrowheads="1"/>
          </p:cNvSpPr>
          <p:nvPr/>
        </p:nvSpPr>
        <p:spPr bwMode="auto">
          <a:xfrm>
            <a:off x="4797652" y="279853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00" name="AutoShape 63"/>
          <p:cNvSpPr>
            <a:spLocks noChangeArrowheads="1"/>
          </p:cNvSpPr>
          <p:nvPr/>
        </p:nvSpPr>
        <p:spPr bwMode="auto">
          <a:xfrm>
            <a:off x="5042581" y="2798536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01" name="AutoShape 64"/>
          <p:cNvSpPr>
            <a:spLocks noChangeArrowheads="1"/>
          </p:cNvSpPr>
          <p:nvPr/>
        </p:nvSpPr>
        <p:spPr bwMode="auto">
          <a:xfrm>
            <a:off x="5284108" y="279853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02" name="AutoShape 65"/>
          <p:cNvSpPr>
            <a:spLocks noChangeArrowheads="1"/>
          </p:cNvSpPr>
          <p:nvPr/>
        </p:nvSpPr>
        <p:spPr bwMode="auto">
          <a:xfrm>
            <a:off x="5516563" y="279853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03" name="AutoShape 66"/>
          <p:cNvSpPr>
            <a:spLocks noChangeArrowheads="1"/>
          </p:cNvSpPr>
          <p:nvPr/>
        </p:nvSpPr>
        <p:spPr bwMode="auto">
          <a:xfrm>
            <a:off x="5760358" y="279853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04" name="AutoShape 67"/>
          <p:cNvSpPr>
            <a:spLocks noChangeArrowheads="1"/>
          </p:cNvSpPr>
          <p:nvPr/>
        </p:nvSpPr>
        <p:spPr bwMode="auto">
          <a:xfrm>
            <a:off x="6005286" y="2798536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05" name="AutoShape 68"/>
          <p:cNvSpPr>
            <a:spLocks noChangeArrowheads="1"/>
          </p:cNvSpPr>
          <p:nvPr/>
        </p:nvSpPr>
        <p:spPr bwMode="auto">
          <a:xfrm>
            <a:off x="6246813" y="2798536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06" name="AutoShape 69"/>
          <p:cNvSpPr>
            <a:spLocks noChangeArrowheads="1"/>
          </p:cNvSpPr>
          <p:nvPr/>
        </p:nvSpPr>
        <p:spPr bwMode="auto">
          <a:xfrm>
            <a:off x="1663474" y="3951742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07" name="AutoShape 70"/>
          <p:cNvSpPr>
            <a:spLocks noChangeArrowheads="1"/>
          </p:cNvSpPr>
          <p:nvPr/>
        </p:nvSpPr>
        <p:spPr bwMode="auto">
          <a:xfrm>
            <a:off x="1906135" y="3951742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08" name="AutoShape 71"/>
          <p:cNvSpPr>
            <a:spLocks noChangeArrowheads="1"/>
          </p:cNvSpPr>
          <p:nvPr/>
        </p:nvSpPr>
        <p:spPr bwMode="auto">
          <a:xfrm>
            <a:off x="2151063" y="3951742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09" name="AutoShape 72"/>
          <p:cNvSpPr>
            <a:spLocks noChangeArrowheads="1"/>
          </p:cNvSpPr>
          <p:nvPr/>
        </p:nvSpPr>
        <p:spPr bwMode="auto">
          <a:xfrm>
            <a:off x="2394858" y="3951742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10" name="AutoShape 73"/>
          <p:cNvSpPr>
            <a:spLocks noChangeArrowheads="1"/>
          </p:cNvSpPr>
          <p:nvPr/>
        </p:nvSpPr>
        <p:spPr bwMode="auto">
          <a:xfrm>
            <a:off x="2638652" y="3951742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11" name="AutoShape 74"/>
          <p:cNvSpPr>
            <a:spLocks noChangeArrowheads="1"/>
          </p:cNvSpPr>
          <p:nvPr/>
        </p:nvSpPr>
        <p:spPr bwMode="auto">
          <a:xfrm>
            <a:off x="2883581" y="3951742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12" name="AutoShape 75"/>
          <p:cNvSpPr>
            <a:spLocks noChangeArrowheads="1"/>
          </p:cNvSpPr>
          <p:nvPr/>
        </p:nvSpPr>
        <p:spPr bwMode="auto">
          <a:xfrm>
            <a:off x="3125108" y="3951742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13" name="AutoShape 76"/>
          <p:cNvSpPr>
            <a:spLocks noChangeArrowheads="1"/>
          </p:cNvSpPr>
          <p:nvPr/>
        </p:nvSpPr>
        <p:spPr bwMode="auto">
          <a:xfrm>
            <a:off x="3370036" y="3951742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14" name="AutoShape 77"/>
          <p:cNvSpPr>
            <a:spLocks noChangeArrowheads="1"/>
          </p:cNvSpPr>
          <p:nvPr/>
        </p:nvSpPr>
        <p:spPr bwMode="auto">
          <a:xfrm>
            <a:off x="3613831" y="3951742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15" name="AutoShape 78"/>
          <p:cNvSpPr>
            <a:spLocks noChangeArrowheads="1"/>
          </p:cNvSpPr>
          <p:nvPr/>
        </p:nvSpPr>
        <p:spPr bwMode="auto">
          <a:xfrm>
            <a:off x="1537607" y="3951742"/>
            <a:ext cx="181429" cy="227919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16" name="AutoShape 79"/>
          <p:cNvSpPr>
            <a:spLocks noChangeArrowheads="1"/>
          </p:cNvSpPr>
          <p:nvPr/>
        </p:nvSpPr>
        <p:spPr bwMode="auto">
          <a:xfrm>
            <a:off x="3858760" y="3951742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17" name="AutoShape 80"/>
          <p:cNvSpPr>
            <a:spLocks noChangeArrowheads="1"/>
          </p:cNvSpPr>
          <p:nvPr/>
        </p:nvSpPr>
        <p:spPr bwMode="auto">
          <a:xfrm>
            <a:off x="4065135" y="3951742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18" name="AutoShape 81"/>
          <p:cNvSpPr>
            <a:spLocks noChangeArrowheads="1"/>
          </p:cNvSpPr>
          <p:nvPr/>
        </p:nvSpPr>
        <p:spPr bwMode="auto">
          <a:xfrm>
            <a:off x="4310063" y="3951742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19" name="AutoShape 82"/>
          <p:cNvSpPr>
            <a:spLocks noChangeArrowheads="1"/>
          </p:cNvSpPr>
          <p:nvPr/>
        </p:nvSpPr>
        <p:spPr bwMode="auto">
          <a:xfrm>
            <a:off x="4553858" y="3951742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20" name="AutoShape 83"/>
          <p:cNvSpPr>
            <a:spLocks noChangeArrowheads="1"/>
          </p:cNvSpPr>
          <p:nvPr/>
        </p:nvSpPr>
        <p:spPr bwMode="auto">
          <a:xfrm>
            <a:off x="4797652" y="3951742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21" name="AutoShape 84"/>
          <p:cNvSpPr>
            <a:spLocks noChangeArrowheads="1"/>
          </p:cNvSpPr>
          <p:nvPr/>
        </p:nvSpPr>
        <p:spPr bwMode="auto">
          <a:xfrm>
            <a:off x="5042581" y="3951742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22" name="AutoShape 85"/>
          <p:cNvSpPr>
            <a:spLocks noChangeArrowheads="1"/>
          </p:cNvSpPr>
          <p:nvPr/>
        </p:nvSpPr>
        <p:spPr bwMode="auto">
          <a:xfrm>
            <a:off x="5284108" y="3951742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23" name="AutoShape 86"/>
          <p:cNvSpPr>
            <a:spLocks noChangeArrowheads="1"/>
          </p:cNvSpPr>
          <p:nvPr/>
        </p:nvSpPr>
        <p:spPr bwMode="auto">
          <a:xfrm>
            <a:off x="5516563" y="3951742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24" name="AutoShape 87"/>
          <p:cNvSpPr>
            <a:spLocks noChangeArrowheads="1"/>
          </p:cNvSpPr>
          <p:nvPr/>
        </p:nvSpPr>
        <p:spPr bwMode="auto">
          <a:xfrm>
            <a:off x="5760358" y="3951742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25" name="AutoShape 88"/>
          <p:cNvSpPr>
            <a:spLocks noChangeArrowheads="1"/>
          </p:cNvSpPr>
          <p:nvPr/>
        </p:nvSpPr>
        <p:spPr bwMode="auto">
          <a:xfrm>
            <a:off x="6005286" y="3951742"/>
            <a:ext cx="282349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26" name="AutoShape 89"/>
          <p:cNvSpPr>
            <a:spLocks noChangeArrowheads="1"/>
          </p:cNvSpPr>
          <p:nvPr/>
        </p:nvSpPr>
        <p:spPr bwMode="auto">
          <a:xfrm>
            <a:off x="6246813" y="3951742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27" name="AutoShape 90"/>
          <p:cNvSpPr>
            <a:spLocks noChangeArrowheads="1"/>
          </p:cNvSpPr>
          <p:nvPr/>
        </p:nvSpPr>
        <p:spPr bwMode="auto">
          <a:xfrm>
            <a:off x="1668010" y="4179661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28" name="AutoShape 91"/>
          <p:cNvSpPr>
            <a:spLocks noChangeArrowheads="1"/>
          </p:cNvSpPr>
          <p:nvPr/>
        </p:nvSpPr>
        <p:spPr bwMode="auto">
          <a:xfrm>
            <a:off x="1910670" y="4179661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29" name="AutoShape 92"/>
          <p:cNvSpPr>
            <a:spLocks noChangeArrowheads="1"/>
          </p:cNvSpPr>
          <p:nvPr/>
        </p:nvSpPr>
        <p:spPr bwMode="auto">
          <a:xfrm>
            <a:off x="2155599" y="4179661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30" name="AutoShape 93"/>
          <p:cNvSpPr>
            <a:spLocks noChangeArrowheads="1"/>
          </p:cNvSpPr>
          <p:nvPr/>
        </p:nvSpPr>
        <p:spPr bwMode="auto">
          <a:xfrm>
            <a:off x="2399393" y="4179661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31" name="AutoShape 94"/>
          <p:cNvSpPr>
            <a:spLocks noChangeArrowheads="1"/>
          </p:cNvSpPr>
          <p:nvPr/>
        </p:nvSpPr>
        <p:spPr bwMode="auto">
          <a:xfrm>
            <a:off x="2643188" y="4179661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32" name="AutoShape 95"/>
          <p:cNvSpPr>
            <a:spLocks noChangeArrowheads="1"/>
          </p:cNvSpPr>
          <p:nvPr/>
        </p:nvSpPr>
        <p:spPr bwMode="auto">
          <a:xfrm>
            <a:off x="2888117" y="4179661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33" name="AutoShape 96"/>
          <p:cNvSpPr>
            <a:spLocks noChangeArrowheads="1"/>
          </p:cNvSpPr>
          <p:nvPr/>
        </p:nvSpPr>
        <p:spPr bwMode="auto">
          <a:xfrm>
            <a:off x="3129643" y="4179661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34" name="AutoShape 97"/>
          <p:cNvSpPr>
            <a:spLocks noChangeArrowheads="1"/>
          </p:cNvSpPr>
          <p:nvPr/>
        </p:nvSpPr>
        <p:spPr bwMode="auto">
          <a:xfrm>
            <a:off x="3374572" y="4179661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35" name="AutoShape 98"/>
          <p:cNvSpPr>
            <a:spLocks noChangeArrowheads="1"/>
          </p:cNvSpPr>
          <p:nvPr/>
        </p:nvSpPr>
        <p:spPr bwMode="auto">
          <a:xfrm>
            <a:off x="3618366" y="4179661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36" name="AutoShape 99"/>
          <p:cNvSpPr>
            <a:spLocks noChangeArrowheads="1"/>
          </p:cNvSpPr>
          <p:nvPr/>
        </p:nvSpPr>
        <p:spPr bwMode="auto">
          <a:xfrm>
            <a:off x="1542143" y="4179661"/>
            <a:ext cx="181429" cy="227920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37" name="AutoShape 100"/>
          <p:cNvSpPr>
            <a:spLocks noChangeArrowheads="1"/>
          </p:cNvSpPr>
          <p:nvPr/>
        </p:nvSpPr>
        <p:spPr bwMode="auto">
          <a:xfrm>
            <a:off x="3863295" y="4179661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38" name="AutoShape 101"/>
          <p:cNvSpPr>
            <a:spLocks noChangeArrowheads="1"/>
          </p:cNvSpPr>
          <p:nvPr/>
        </p:nvSpPr>
        <p:spPr bwMode="auto">
          <a:xfrm>
            <a:off x="4069670" y="4179661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39" name="AutoShape 102"/>
          <p:cNvSpPr>
            <a:spLocks noChangeArrowheads="1"/>
          </p:cNvSpPr>
          <p:nvPr/>
        </p:nvSpPr>
        <p:spPr bwMode="auto">
          <a:xfrm>
            <a:off x="4314599" y="4179661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40" name="AutoShape 103"/>
          <p:cNvSpPr>
            <a:spLocks noChangeArrowheads="1"/>
          </p:cNvSpPr>
          <p:nvPr/>
        </p:nvSpPr>
        <p:spPr bwMode="auto">
          <a:xfrm>
            <a:off x="4558393" y="4179661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41" name="AutoShape 104"/>
          <p:cNvSpPr>
            <a:spLocks noChangeArrowheads="1"/>
          </p:cNvSpPr>
          <p:nvPr/>
        </p:nvSpPr>
        <p:spPr bwMode="auto">
          <a:xfrm>
            <a:off x="4802188" y="4179661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42" name="AutoShape 105"/>
          <p:cNvSpPr>
            <a:spLocks noChangeArrowheads="1"/>
          </p:cNvSpPr>
          <p:nvPr/>
        </p:nvSpPr>
        <p:spPr bwMode="auto">
          <a:xfrm>
            <a:off x="5047117" y="4179661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43" name="AutoShape 106"/>
          <p:cNvSpPr>
            <a:spLocks noChangeArrowheads="1"/>
          </p:cNvSpPr>
          <p:nvPr/>
        </p:nvSpPr>
        <p:spPr bwMode="auto">
          <a:xfrm>
            <a:off x="5288643" y="4179661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44" name="AutoShape 107"/>
          <p:cNvSpPr>
            <a:spLocks noChangeArrowheads="1"/>
          </p:cNvSpPr>
          <p:nvPr/>
        </p:nvSpPr>
        <p:spPr bwMode="auto">
          <a:xfrm>
            <a:off x="5521098" y="4179661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45" name="AutoShape 108"/>
          <p:cNvSpPr>
            <a:spLocks noChangeArrowheads="1"/>
          </p:cNvSpPr>
          <p:nvPr/>
        </p:nvSpPr>
        <p:spPr bwMode="auto">
          <a:xfrm>
            <a:off x="5764893" y="4179661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46" name="AutoShape 109"/>
          <p:cNvSpPr>
            <a:spLocks noChangeArrowheads="1"/>
          </p:cNvSpPr>
          <p:nvPr/>
        </p:nvSpPr>
        <p:spPr bwMode="auto">
          <a:xfrm>
            <a:off x="6009821" y="4179661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47" name="AutoShape 110"/>
          <p:cNvSpPr>
            <a:spLocks noChangeArrowheads="1"/>
          </p:cNvSpPr>
          <p:nvPr/>
        </p:nvSpPr>
        <p:spPr bwMode="auto">
          <a:xfrm>
            <a:off x="6251348" y="4179661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48" name="AutoShape 111"/>
          <p:cNvSpPr>
            <a:spLocks noChangeArrowheads="1"/>
          </p:cNvSpPr>
          <p:nvPr/>
        </p:nvSpPr>
        <p:spPr bwMode="auto">
          <a:xfrm>
            <a:off x="1668010" y="4437063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49" name="AutoShape 112"/>
          <p:cNvSpPr>
            <a:spLocks noChangeArrowheads="1"/>
          </p:cNvSpPr>
          <p:nvPr/>
        </p:nvSpPr>
        <p:spPr bwMode="auto">
          <a:xfrm>
            <a:off x="1910670" y="4437063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50" name="AutoShape 113"/>
          <p:cNvSpPr>
            <a:spLocks noChangeArrowheads="1"/>
          </p:cNvSpPr>
          <p:nvPr/>
        </p:nvSpPr>
        <p:spPr bwMode="auto">
          <a:xfrm>
            <a:off x="2155599" y="4437063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51" name="AutoShape 114"/>
          <p:cNvSpPr>
            <a:spLocks noChangeArrowheads="1"/>
          </p:cNvSpPr>
          <p:nvPr/>
        </p:nvSpPr>
        <p:spPr bwMode="auto">
          <a:xfrm>
            <a:off x="2399393" y="4437063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52" name="AutoShape 115"/>
          <p:cNvSpPr>
            <a:spLocks noChangeArrowheads="1"/>
          </p:cNvSpPr>
          <p:nvPr/>
        </p:nvSpPr>
        <p:spPr bwMode="auto">
          <a:xfrm>
            <a:off x="2643188" y="4437063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53" name="AutoShape 116"/>
          <p:cNvSpPr>
            <a:spLocks noChangeArrowheads="1"/>
          </p:cNvSpPr>
          <p:nvPr/>
        </p:nvSpPr>
        <p:spPr bwMode="auto">
          <a:xfrm>
            <a:off x="2888117" y="4437063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54" name="AutoShape 117"/>
          <p:cNvSpPr>
            <a:spLocks noChangeArrowheads="1"/>
          </p:cNvSpPr>
          <p:nvPr/>
        </p:nvSpPr>
        <p:spPr bwMode="auto">
          <a:xfrm>
            <a:off x="3129643" y="4437063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55" name="AutoShape 118"/>
          <p:cNvSpPr>
            <a:spLocks noChangeArrowheads="1"/>
          </p:cNvSpPr>
          <p:nvPr/>
        </p:nvSpPr>
        <p:spPr bwMode="auto">
          <a:xfrm>
            <a:off x="3374572" y="4437063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56" name="AutoShape 119"/>
          <p:cNvSpPr>
            <a:spLocks noChangeArrowheads="1"/>
          </p:cNvSpPr>
          <p:nvPr/>
        </p:nvSpPr>
        <p:spPr bwMode="auto">
          <a:xfrm>
            <a:off x="3618366" y="4437063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57" name="AutoShape 120"/>
          <p:cNvSpPr>
            <a:spLocks noChangeArrowheads="1"/>
          </p:cNvSpPr>
          <p:nvPr/>
        </p:nvSpPr>
        <p:spPr bwMode="auto">
          <a:xfrm>
            <a:off x="1542143" y="4437063"/>
            <a:ext cx="181429" cy="227919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58" name="AutoShape 121"/>
          <p:cNvSpPr>
            <a:spLocks noChangeArrowheads="1"/>
          </p:cNvSpPr>
          <p:nvPr/>
        </p:nvSpPr>
        <p:spPr bwMode="auto">
          <a:xfrm>
            <a:off x="3863295" y="4437063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59" name="AutoShape 122"/>
          <p:cNvSpPr>
            <a:spLocks noChangeArrowheads="1"/>
          </p:cNvSpPr>
          <p:nvPr/>
        </p:nvSpPr>
        <p:spPr bwMode="auto">
          <a:xfrm>
            <a:off x="4069670" y="4437063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60" name="AutoShape 123"/>
          <p:cNvSpPr>
            <a:spLocks noChangeArrowheads="1"/>
          </p:cNvSpPr>
          <p:nvPr/>
        </p:nvSpPr>
        <p:spPr bwMode="auto">
          <a:xfrm>
            <a:off x="4314599" y="4437063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61" name="AutoShape 124"/>
          <p:cNvSpPr>
            <a:spLocks noChangeArrowheads="1"/>
          </p:cNvSpPr>
          <p:nvPr/>
        </p:nvSpPr>
        <p:spPr bwMode="auto">
          <a:xfrm>
            <a:off x="4558393" y="4437063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62" name="AutoShape 125"/>
          <p:cNvSpPr>
            <a:spLocks noChangeArrowheads="1"/>
          </p:cNvSpPr>
          <p:nvPr/>
        </p:nvSpPr>
        <p:spPr bwMode="auto">
          <a:xfrm>
            <a:off x="4802188" y="4437063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63" name="AutoShape 126"/>
          <p:cNvSpPr>
            <a:spLocks noChangeArrowheads="1"/>
          </p:cNvSpPr>
          <p:nvPr/>
        </p:nvSpPr>
        <p:spPr bwMode="auto">
          <a:xfrm>
            <a:off x="5047117" y="4437063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64" name="AutoShape 127"/>
          <p:cNvSpPr>
            <a:spLocks noChangeArrowheads="1"/>
          </p:cNvSpPr>
          <p:nvPr/>
        </p:nvSpPr>
        <p:spPr bwMode="auto">
          <a:xfrm>
            <a:off x="5288643" y="4437063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65" name="AutoShape 128"/>
          <p:cNvSpPr>
            <a:spLocks noChangeArrowheads="1"/>
          </p:cNvSpPr>
          <p:nvPr/>
        </p:nvSpPr>
        <p:spPr bwMode="auto">
          <a:xfrm>
            <a:off x="5521098" y="4437063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66" name="AutoShape 129"/>
          <p:cNvSpPr>
            <a:spLocks noChangeArrowheads="1"/>
          </p:cNvSpPr>
          <p:nvPr/>
        </p:nvSpPr>
        <p:spPr bwMode="auto">
          <a:xfrm>
            <a:off x="5764893" y="4437063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67" name="AutoShape 130"/>
          <p:cNvSpPr>
            <a:spLocks noChangeArrowheads="1"/>
          </p:cNvSpPr>
          <p:nvPr/>
        </p:nvSpPr>
        <p:spPr bwMode="auto">
          <a:xfrm>
            <a:off x="6009821" y="4437063"/>
            <a:ext cx="282349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68" name="AutoShape 131"/>
          <p:cNvSpPr>
            <a:spLocks noChangeArrowheads="1"/>
          </p:cNvSpPr>
          <p:nvPr/>
        </p:nvSpPr>
        <p:spPr bwMode="auto">
          <a:xfrm>
            <a:off x="6251348" y="4437063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69" name="AutoShape 132"/>
          <p:cNvSpPr>
            <a:spLocks noChangeArrowheads="1"/>
          </p:cNvSpPr>
          <p:nvPr/>
        </p:nvSpPr>
        <p:spPr bwMode="auto">
          <a:xfrm>
            <a:off x="1663474" y="5598206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70" name="AutoShape 133"/>
          <p:cNvSpPr>
            <a:spLocks noChangeArrowheads="1"/>
          </p:cNvSpPr>
          <p:nvPr/>
        </p:nvSpPr>
        <p:spPr bwMode="auto">
          <a:xfrm>
            <a:off x="1906135" y="5598206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71" name="AutoShape 134"/>
          <p:cNvSpPr>
            <a:spLocks noChangeArrowheads="1"/>
          </p:cNvSpPr>
          <p:nvPr/>
        </p:nvSpPr>
        <p:spPr bwMode="auto">
          <a:xfrm>
            <a:off x="2151063" y="5598206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72" name="AutoShape 135"/>
          <p:cNvSpPr>
            <a:spLocks noChangeArrowheads="1"/>
          </p:cNvSpPr>
          <p:nvPr/>
        </p:nvSpPr>
        <p:spPr bwMode="auto">
          <a:xfrm>
            <a:off x="2394858" y="5598206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73" name="AutoShape 136"/>
          <p:cNvSpPr>
            <a:spLocks noChangeArrowheads="1"/>
          </p:cNvSpPr>
          <p:nvPr/>
        </p:nvSpPr>
        <p:spPr bwMode="auto">
          <a:xfrm>
            <a:off x="2638652" y="5598206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74" name="AutoShape 137"/>
          <p:cNvSpPr>
            <a:spLocks noChangeArrowheads="1"/>
          </p:cNvSpPr>
          <p:nvPr/>
        </p:nvSpPr>
        <p:spPr bwMode="auto">
          <a:xfrm>
            <a:off x="2883581" y="5598206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75" name="AutoShape 138"/>
          <p:cNvSpPr>
            <a:spLocks noChangeArrowheads="1"/>
          </p:cNvSpPr>
          <p:nvPr/>
        </p:nvSpPr>
        <p:spPr bwMode="auto">
          <a:xfrm>
            <a:off x="3125108" y="5598206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76" name="AutoShape 139"/>
          <p:cNvSpPr>
            <a:spLocks noChangeArrowheads="1"/>
          </p:cNvSpPr>
          <p:nvPr/>
        </p:nvSpPr>
        <p:spPr bwMode="auto">
          <a:xfrm>
            <a:off x="3370036" y="5598206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77" name="AutoShape 140"/>
          <p:cNvSpPr>
            <a:spLocks noChangeArrowheads="1"/>
          </p:cNvSpPr>
          <p:nvPr/>
        </p:nvSpPr>
        <p:spPr bwMode="auto">
          <a:xfrm>
            <a:off x="3613831" y="5598206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78" name="AutoShape 141"/>
          <p:cNvSpPr>
            <a:spLocks noChangeArrowheads="1"/>
          </p:cNvSpPr>
          <p:nvPr/>
        </p:nvSpPr>
        <p:spPr bwMode="auto">
          <a:xfrm>
            <a:off x="1537607" y="5598206"/>
            <a:ext cx="181429" cy="227919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79" name="AutoShape 142"/>
          <p:cNvSpPr>
            <a:spLocks noChangeArrowheads="1"/>
          </p:cNvSpPr>
          <p:nvPr/>
        </p:nvSpPr>
        <p:spPr bwMode="auto">
          <a:xfrm>
            <a:off x="3858760" y="5598206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80" name="AutoShape 143"/>
          <p:cNvSpPr>
            <a:spLocks noChangeArrowheads="1"/>
          </p:cNvSpPr>
          <p:nvPr/>
        </p:nvSpPr>
        <p:spPr bwMode="auto">
          <a:xfrm>
            <a:off x="4065135" y="5598206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81" name="AutoShape 144"/>
          <p:cNvSpPr>
            <a:spLocks noChangeArrowheads="1"/>
          </p:cNvSpPr>
          <p:nvPr/>
        </p:nvSpPr>
        <p:spPr bwMode="auto">
          <a:xfrm>
            <a:off x="4310063" y="5598206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82" name="AutoShape 145"/>
          <p:cNvSpPr>
            <a:spLocks noChangeArrowheads="1"/>
          </p:cNvSpPr>
          <p:nvPr/>
        </p:nvSpPr>
        <p:spPr bwMode="auto">
          <a:xfrm>
            <a:off x="4553858" y="5598206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83" name="AutoShape 146"/>
          <p:cNvSpPr>
            <a:spLocks noChangeArrowheads="1"/>
          </p:cNvSpPr>
          <p:nvPr/>
        </p:nvSpPr>
        <p:spPr bwMode="auto">
          <a:xfrm>
            <a:off x="4797652" y="5598206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84" name="AutoShape 147"/>
          <p:cNvSpPr>
            <a:spLocks noChangeArrowheads="1"/>
          </p:cNvSpPr>
          <p:nvPr/>
        </p:nvSpPr>
        <p:spPr bwMode="auto">
          <a:xfrm>
            <a:off x="5042581" y="5598206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85" name="AutoShape 148"/>
          <p:cNvSpPr>
            <a:spLocks noChangeArrowheads="1"/>
          </p:cNvSpPr>
          <p:nvPr/>
        </p:nvSpPr>
        <p:spPr bwMode="auto">
          <a:xfrm>
            <a:off x="5284108" y="5598206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86" name="AutoShape 149"/>
          <p:cNvSpPr>
            <a:spLocks noChangeArrowheads="1"/>
          </p:cNvSpPr>
          <p:nvPr/>
        </p:nvSpPr>
        <p:spPr bwMode="auto">
          <a:xfrm>
            <a:off x="5516563" y="5598206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87" name="AutoShape 150"/>
          <p:cNvSpPr>
            <a:spLocks noChangeArrowheads="1"/>
          </p:cNvSpPr>
          <p:nvPr/>
        </p:nvSpPr>
        <p:spPr bwMode="auto">
          <a:xfrm>
            <a:off x="5760358" y="5598206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88" name="AutoShape 151"/>
          <p:cNvSpPr>
            <a:spLocks noChangeArrowheads="1"/>
          </p:cNvSpPr>
          <p:nvPr/>
        </p:nvSpPr>
        <p:spPr bwMode="auto">
          <a:xfrm>
            <a:off x="6005286" y="5598206"/>
            <a:ext cx="282349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89" name="AutoShape 152"/>
          <p:cNvSpPr>
            <a:spLocks noChangeArrowheads="1"/>
          </p:cNvSpPr>
          <p:nvPr/>
        </p:nvSpPr>
        <p:spPr bwMode="auto">
          <a:xfrm>
            <a:off x="6246813" y="5598206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90" name="AutoShape 153"/>
          <p:cNvSpPr>
            <a:spLocks noChangeArrowheads="1"/>
          </p:cNvSpPr>
          <p:nvPr/>
        </p:nvSpPr>
        <p:spPr bwMode="auto">
          <a:xfrm>
            <a:off x="1668010" y="5826125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91" name="AutoShape 154"/>
          <p:cNvSpPr>
            <a:spLocks noChangeArrowheads="1"/>
          </p:cNvSpPr>
          <p:nvPr/>
        </p:nvSpPr>
        <p:spPr bwMode="auto">
          <a:xfrm>
            <a:off x="1910670" y="5826125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92" name="AutoShape 155"/>
          <p:cNvSpPr>
            <a:spLocks noChangeArrowheads="1"/>
          </p:cNvSpPr>
          <p:nvPr/>
        </p:nvSpPr>
        <p:spPr bwMode="auto">
          <a:xfrm>
            <a:off x="2155599" y="5826125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93" name="AutoShape 156"/>
          <p:cNvSpPr>
            <a:spLocks noChangeArrowheads="1"/>
          </p:cNvSpPr>
          <p:nvPr/>
        </p:nvSpPr>
        <p:spPr bwMode="auto">
          <a:xfrm>
            <a:off x="2399393" y="5826125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94" name="AutoShape 157"/>
          <p:cNvSpPr>
            <a:spLocks noChangeArrowheads="1"/>
          </p:cNvSpPr>
          <p:nvPr/>
        </p:nvSpPr>
        <p:spPr bwMode="auto">
          <a:xfrm>
            <a:off x="2643188" y="5826125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95" name="AutoShape 158"/>
          <p:cNvSpPr>
            <a:spLocks noChangeArrowheads="1"/>
          </p:cNvSpPr>
          <p:nvPr/>
        </p:nvSpPr>
        <p:spPr bwMode="auto">
          <a:xfrm>
            <a:off x="2888117" y="5826125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96" name="AutoShape 159"/>
          <p:cNvSpPr>
            <a:spLocks noChangeArrowheads="1"/>
          </p:cNvSpPr>
          <p:nvPr/>
        </p:nvSpPr>
        <p:spPr bwMode="auto">
          <a:xfrm>
            <a:off x="3129643" y="5826125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97" name="AutoShape 160"/>
          <p:cNvSpPr>
            <a:spLocks noChangeArrowheads="1"/>
          </p:cNvSpPr>
          <p:nvPr/>
        </p:nvSpPr>
        <p:spPr bwMode="auto">
          <a:xfrm>
            <a:off x="3374572" y="5826125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98" name="AutoShape 161"/>
          <p:cNvSpPr>
            <a:spLocks noChangeArrowheads="1"/>
          </p:cNvSpPr>
          <p:nvPr/>
        </p:nvSpPr>
        <p:spPr bwMode="auto">
          <a:xfrm>
            <a:off x="3618366" y="5826125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399" name="AutoShape 162"/>
          <p:cNvSpPr>
            <a:spLocks noChangeArrowheads="1"/>
          </p:cNvSpPr>
          <p:nvPr/>
        </p:nvSpPr>
        <p:spPr bwMode="auto">
          <a:xfrm>
            <a:off x="1542143" y="5826125"/>
            <a:ext cx="181429" cy="227920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00" name="AutoShape 163"/>
          <p:cNvSpPr>
            <a:spLocks noChangeArrowheads="1"/>
          </p:cNvSpPr>
          <p:nvPr/>
        </p:nvSpPr>
        <p:spPr bwMode="auto">
          <a:xfrm>
            <a:off x="3863295" y="5826125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01" name="AutoShape 164"/>
          <p:cNvSpPr>
            <a:spLocks noChangeArrowheads="1"/>
          </p:cNvSpPr>
          <p:nvPr/>
        </p:nvSpPr>
        <p:spPr bwMode="auto">
          <a:xfrm>
            <a:off x="4069670" y="5826125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02" name="AutoShape 165"/>
          <p:cNvSpPr>
            <a:spLocks noChangeArrowheads="1"/>
          </p:cNvSpPr>
          <p:nvPr/>
        </p:nvSpPr>
        <p:spPr bwMode="auto">
          <a:xfrm>
            <a:off x="4314599" y="5826125"/>
            <a:ext cx="283482" cy="227920"/>
          </a:xfrm>
          <a:prstGeom prst="chevron">
            <a:avLst>
              <a:gd name="adj" fmla="val 31094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03" name="AutoShape 166"/>
          <p:cNvSpPr>
            <a:spLocks noChangeArrowheads="1"/>
          </p:cNvSpPr>
          <p:nvPr/>
        </p:nvSpPr>
        <p:spPr bwMode="auto">
          <a:xfrm>
            <a:off x="4558393" y="5826125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04" name="AutoShape 167"/>
          <p:cNvSpPr>
            <a:spLocks noChangeArrowheads="1"/>
          </p:cNvSpPr>
          <p:nvPr/>
        </p:nvSpPr>
        <p:spPr bwMode="auto">
          <a:xfrm>
            <a:off x="4802188" y="5826125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05" name="AutoShape 168"/>
          <p:cNvSpPr>
            <a:spLocks noChangeArrowheads="1"/>
          </p:cNvSpPr>
          <p:nvPr/>
        </p:nvSpPr>
        <p:spPr bwMode="auto">
          <a:xfrm>
            <a:off x="5047117" y="5826125"/>
            <a:ext cx="282348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06" name="AutoShape 169"/>
          <p:cNvSpPr>
            <a:spLocks noChangeArrowheads="1"/>
          </p:cNvSpPr>
          <p:nvPr/>
        </p:nvSpPr>
        <p:spPr bwMode="auto">
          <a:xfrm>
            <a:off x="5288643" y="5826125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07" name="AutoShape 170"/>
          <p:cNvSpPr>
            <a:spLocks noChangeArrowheads="1"/>
          </p:cNvSpPr>
          <p:nvPr/>
        </p:nvSpPr>
        <p:spPr bwMode="auto">
          <a:xfrm>
            <a:off x="5521098" y="5826125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08" name="AutoShape 171"/>
          <p:cNvSpPr>
            <a:spLocks noChangeArrowheads="1"/>
          </p:cNvSpPr>
          <p:nvPr/>
        </p:nvSpPr>
        <p:spPr bwMode="auto">
          <a:xfrm>
            <a:off x="5764893" y="5826125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09" name="AutoShape 172"/>
          <p:cNvSpPr>
            <a:spLocks noChangeArrowheads="1"/>
          </p:cNvSpPr>
          <p:nvPr/>
        </p:nvSpPr>
        <p:spPr bwMode="auto">
          <a:xfrm>
            <a:off x="6009821" y="5826125"/>
            <a:ext cx="282349" cy="227920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10" name="AutoShape 173"/>
          <p:cNvSpPr>
            <a:spLocks noChangeArrowheads="1"/>
          </p:cNvSpPr>
          <p:nvPr/>
        </p:nvSpPr>
        <p:spPr bwMode="auto">
          <a:xfrm>
            <a:off x="6251348" y="5826125"/>
            <a:ext cx="284616" cy="227920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11" name="AutoShape 174"/>
          <p:cNvSpPr>
            <a:spLocks noChangeArrowheads="1"/>
          </p:cNvSpPr>
          <p:nvPr/>
        </p:nvSpPr>
        <p:spPr bwMode="auto">
          <a:xfrm>
            <a:off x="1668010" y="6083528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12" name="AutoShape 175"/>
          <p:cNvSpPr>
            <a:spLocks noChangeArrowheads="1"/>
          </p:cNvSpPr>
          <p:nvPr/>
        </p:nvSpPr>
        <p:spPr bwMode="auto">
          <a:xfrm>
            <a:off x="1910670" y="6083528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13" name="AutoShape 176"/>
          <p:cNvSpPr>
            <a:spLocks noChangeArrowheads="1"/>
          </p:cNvSpPr>
          <p:nvPr/>
        </p:nvSpPr>
        <p:spPr bwMode="auto">
          <a:xfrm>
            <a:off x="2155599" y="6083528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14" name="AutoShape 177"/>
          <p:cNvSpPr>
            <a:spLocks noChangeArrowheads="1"/>
          </p:cNvSpPr>
          <p:nvPr/>
        </p:nvSpPr>
        <p:spPr bwMode="auto">
          <a:xfrm>
            <a:off x="2399393" y="6083528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15" name="AutoShape 178"/>
          <p:cNvSpPr>
            <a:spLocks noChangeArrowheads="1"/>
          </p:cNvSpPr>
          <p:nvPr/>
        </p:nvSpPr>
        <p:spPr bwMode="auto">
          <a:xfrm>
            <a:off x="2643188" y="6083528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16" name="AutoShape 179"/>
          <p:cNvSpPr>
            <a:spLocks noChangeArrowheads="1"/>
          </p:cNvSpPr>
          <p:nvPr/>
        </p:nvSpPr>
        <p:spPr bwMode="auto">
          <a:xfrm>
            <a:off x="2888117" y="6083528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17" name="AutoShape 180"/>
          <p:cNvSpPr>
            <a:spLocks noChangeArrowheads="1"/>
          </p:cNvSpPr>
          <p:nvPr/>
        </p:nvSpPr>
        <p:spPr bwMode="auto">
          <a:xfrm>
            <a:off x="3129643" y="6083528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18" name="AutoShape 181"/>
          <p:cNvSpPr>
            <a:spLocks noChangeArrowheads="1"/>
          </p:cNvSpPr>
          <p:nvPr/>
        </p:nvSpPr>
        <p:spPr bwMode="auto">
          <a:xfrm>
            <a:off x="3374572" y="6083528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19" name="AutoShape 182"/>
          <p:cNvSpPr>
            <a:spLocks noChangeArrowheads="1"/>
          </p:cNvSpPr>
          <p:nvPr/>
        </p:nvSpPr>
        <p:spPr bwMode="auto">
          <a:xfrm>
            <a:off x="3618366" y="6083528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20" name="AutoShape 183"/>
          <p:cNvSpPr>
            <a:spLocks noChangeArrowheads="1"/>
          </p:cNvSpPr>
          <p:nvPr/>
        </p:nvSpPr>
        <p:spPr bwMode="auto">
          <a:xfrm>
            <a:off x="1542143" y="6083528"/>
            <a:ext cx="181429" cy="227919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21" name="AutoShape 184"/>
          <p:cNvSpPr>
            <a:spLocks noChangeArrowheads="1"/>
          </p:cNvSpPr>
          <p:nvPr/>
        </p:nvSpPr>
        <p:spPr bwMode="auto">
          <a:xfrm>
            <a:off x="3863295" y="6083528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22" name="AutoShape 185"/>
          <p:cNvSpPr>
            <a:spLocks noChangeArrowheads="1"/>
          </p:cNvSpPr>
          <p:nvPr/>
        </p:nvSpPr>
        <p:spPr bwMode="auto">
          <a:xfrm>
            <a:off x="4069670" y="6083528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23" name="AutoShape 186"/>
          <p:cNvSpPr>
            <a:spLocks noChangeArrowheads="1"/>
          </p:cNvSpPr>
          <p:nvPr/>
        </p:nvSpPr>
        <p:spPr bwMode="auto">
          <a:xfrm>
            <a:off x="4314599" y="6083528"/>
            <a:ext cx="283482" cy="227919"/>
          </a:xfrm>
          <a:prstGeom prst="chevron">
            <a:avLst>
              <a:gd name="adj" fmla="val 31095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24" name="AutoShape 187"/>
          <p:cNvSpPr>
            <a:spLocks noChangeArrowheads="1"/>
          </p:cNvSpPr>
          <p:nvPr/>
        </p:nvSpPr>
        <p:spPr bwMode="auto">
          <a:xfrm>
            <a:off x="4558393" y="6083528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25" name="AutoShape 188"/>
          <p:cNvSpPr>
            <a:spLocks noChangeArrowheads="1"/>
          </p:cNvSpPr>
          <p:nvPr/>
        </p:nvSpPr>
        <p:spPr bwMode="auto">
          <a:xfrm>
            <a:off x="4802188" y="6083528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26" name="AutoShape 189"/>
          <p:cNvSpPr>
            <a:spLocks noChangeArrowheads="1"/>
          </p:cNvSpPr>
          <p:nvPr/>
        </p:nvSpPr>
        <p:spPr bwMode="auto">
          <a:xfrm>
            <a:off x="5047117" y="6083528"/>
            <a:ext cx="282348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27" name="AutoShape 190"/>
          <p:cNvSpPr>
            <a:spLocks noChangeArrowheads="1"/>
          </p:cNvSpPr>
          <p:nvPr/>
        </p:nvSpPr>
        <p:spPr bwMode="auto">
          <a:xfrm>
            <a:off x="5288643" y="6083528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28" name="AutoShape 191"/>
          <p:cNvSpPr>
            <a:spLocks noChangeArrowheads="1"/>
          </p:cNvSpPr>
          <p:nvPr/>
        </p:nvSpPr>
        <p:spPr bwMode="auto">
          <a:xfrm>
            <a:off x="5521098" y="6083528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29" name="AutoShape 192"/>
          <p:cNvSpPr>
            <a:spLocks noChangeArrowheads="1"/>
          </p:cNvSpPr>
          <p:nvPr/>
        </p:nvSpPr>
        <p:spPr bwMode="auto">
          <a:xfrm>
            <a:off x="5764893" y="6083528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30" name="AutoShape 193"/>
          <p:cNvSpPr>
            <a:spLocks noChangeArrowheads="1"/>
          </p:cNvSpPr>
          <p:nvPr/>
        </p:nvSpPr>
        <p:spPr bwMode="auto">
          <a:xfrm>
            <a:off x="6009821" y="6083528"/>
            <a:ext cx="282349" cy="227919"/>
          </a:xfrm>
          <a:prstGeom prst="chevron">
            <a:avLst>
              <a:gd name="adj" fmla="val 3097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0431" name="AutoShape 194"/>
          <p:cNvSpPr>
            <a:spLocks noChangeArrowheads="1"/>
          </p:cNvSpPr>
          <p:nvPr/>
        </p:nvSpPr>
        <p:spPr bwMode="auto">
          <a:xfrm>
            <a:off x="6251348" y="6083528"/>
            <a:ext cx="284616" cy="227919"/>
          </a:xfrm>
          <a:prstGeom prst="chevron">
            <a:avLst>
              <a:gd name="adj" fmla="val 31219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29893" name="Text Box 197"/>
          <p:cNvSpPr txBox="1">
            <a:spLocks noChangeArrowheads="1"/>
          </p:cNvSpPr>
          <p:nvPr/>
        </p:nvSpPr>
        <p:spPr bwMode="auto">
          <a:xfrm>
            <a:off x="6681107" y="2400527"/>
            <a:ext cx="976313" cy="461655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471"/>
                  <a:invGamma/>
                </a:schemeClr>
              </a:gs>
              <a:gs pos="50000">
                <a:schemeClr val="accent1">
                  <a:alpha val="14000"/>
                </a:schemeClr>
              </a:gs>
              <a:gs pos="100000">
                <a:schemeClr val="accent1">
                  <a:gamma/>
                  <a:shade val="76471"/>
                  <a:invGamma/>
                </a:schemeClr>
              </a:gs>
            </a:gsLst>
            <a:lin ang="5400000" scaled="1"/>
          </a:gradFill>
          <a:ln w="50800" algn="ctr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algn="ctr" defTabSz="507939">
              <a:defRPr/>
            </a:pPr>
            <a:r>
              <a:rPr lang="es-MX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FCA</a:t>
            </a:r>
          </a:p>
        </p:txBody>
      </p:sp>
      <p:sp>
        <p:nvSpPr>
          <p:cNvPr id="29894" name="Text Box 198"/>
          <p:cNvSpPr txBox="1">
            <a:spLocks noChangeArrowheads="1"/>
          </p:cNvSpPr>
          <p:nvPr/>
        </p:nvSpPr>
        <p:spPr bwMode="auto">
          <a:xfrm>
            <a:off x="6681107" y="4045857"/>
            <a:ext cx="976313" cy="461655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471"/>
                  <a:invGamma/>
                </a:schemeClr>
              </a:gs>
              <a:gs pos="50000">
                <a:schemeClr val="accent1">
                  <a:alpha val="14000"/>
                </a:schemeClr>
              </a:gs>
              <a:gs pos="100000">
                <a:schemeClr val="accent1">
                  <a:gamma/>
                  <a:shade val="76471"/>
                  <a:invGamma/>
                </a:schemeClr>
              </a:gs>
            </a:gsLst>
            <a:lin ang="5400000" scaled="1"/>
          </a:gradFill>
          <a:ln w="50800" algn="ctr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defTabSz="507939">
              <a:defRPr/>
            </a:pPr>
            <a:r>
              <a:rPr lang="es-MX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FAS</a:t>
            </a:r>
            <a:endParaRPr lang="es-ES" sz="2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895" name="Text Box 199"/>
          <p:cNvSpPr txBox="1">
            <a:spLocks noChangeArrowheads="1"/>
          </p:cNvSpPr>
          <p:nvPr/>
        </p:nvSpPr>
        <p:spPr bwMode="auto">
          <a:xfrm>
            <a:off x="6732134" y="5692322"/>
            <a:ext cx="1028473" cy="461655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471"/>
                  <a:invGamma/>
                </a:schemeClr>
              </a:gs>
              <a:gs pos="50000">
                <a:schemeClr val="accent1">
                  <a:alpha val="14000"/>
                </a:schemeClr>
              </a:gs>
              <a:gs pos="100000">
                <a:schemeClr val="accent1">
                  <a:gamma/>
                  <a:shade val="76471"/>
                  <a:invGamma/>
                </a:schemeClr>
              </a:gs>
            </a:gsLst>
            <a:lin ang="5400000" scaled="1"/>
          </a:gradFill>
          <a:ln w="50800" algn="ctr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defTabSz="507939">
              <a:defRPr/>
            </a:pPr>
            <a:r>
              <a:rPr lang="es-MX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FOB</a:t>
            </a:r>
            <a:endParaRPr lang="es-ES" sz="2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435" name="Line 200"/>
          <p:cNvSpPr>
            <a:spLocks noChangeShapeType="1"/>
          </p:cNvSpPr>
          <p:nvPr/>
        </p:nvSpPr>
        <p:spPr bwMode="auto">
          <a:xfrm>
            <a:off x="3131911" y="1020536"/>
            <a:ext cx="0" cy="3600224"/>
          </a:xfrm>
          <a:prstGeom prst="line">
            <a:avLst/>
          </a:prstGeom>
          <a:noFill/>
          <a:ln w="476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  <p:sp>
        <p:nvSpPr>
          <p:cNvPr id="10436" name="Line 201"/>
          <p:cNvSpPr>
            <a:spLocks noChangeShapeType="1"/>
          </p:cNvSpPr>
          <p:nvPr/>
        </p:nvSpPr>
        <p:spPr bwMode="auto">
          <a:xfrm>
            <a:off x="2308679" y="1034143"/>
            <a:ext cx="0" cy="2005920"/>
          </a:xfrm>
          <a:prstGeom prst="line">
            <a:avLst/>
          </a:prstGeom>
          <a:noFill/>
          <a:ln w="476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  <p:sp>
        <p:nvSpPr>
          <p:cNvPr id="10437" name="Line 202"/>
          <p:cNvSpPr>
            <a:spLocks noChangeShapeType="1"/>
          </p:cNvSpPr>
          <p:nvPr/>
        </p:nvSpPr>
        <p:spPr bwMode="auto">
          <a:xfrm flipH="1">
            <a:off x="3595688" y="1071563"/>
            <a:ext cx="51026" cy="5246687"/>
          </a:xfrm>
          <a:prstGeom prst="line">
            <a:avLst/>
          </a:prstGeom>
          <a:noFill/>
          <a:ln w="476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  <p:sp>
        <p:nvSpPr>
          <p:cNvPr id="29899" name="Text Box 203"/>
          <p:cNvSpPr txBox="1">
            <a:spLocks noChangeArrowheads="1"/>
          </p:cNvSpPr>
          <p:nvPr/>
        </p:nvSpPr>
        <p:spPr bwMode="auto">
          <a:xfrm>
            <a:off x="97518" y="103188"/>
            <a:ext cx="3600224" cy="461655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0"/>
                  <a:invGamma/>
                </a:schemeClr>
              </a:gs>
              <a:gs pos="50000">
                <a:schemeClr val="accent2">
                  <a:alpha val="81000"/>
                </a:schemeClr>
              </a:gs>
              <a:gs pos="100000">
                <a:schemeClr val="accent2">
                  <a:gamma/>
                  <a:shade val="0"/>
                  <a:invGamma/>
                </a:schemeClr>
              </a:gs>
            </a:gsLst>
            <a:lin ang="5400000" scaled="1"/>
          </a:gradFill>
          <a:ln w="50800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algn="ctr" defTabSz="507939">
              <a:defRPr/>
            </a:pPr>
            <a:r>
              <a:rPr lang="es-MX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GRUPO F</a:t>
            </a:r>
            <a:endParaRPr lang="es-E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10696" y="137206"/>
            <a:ext cx="5701393" cy="112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defTabSz="507939">
              <a:defRPr/>
            </a:pPr>
            <a:r>
              <a:rPr lang="es-MX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CFR</a:t>
            </a:r>
            <a:r>
              <a:rPr lang="es-MX" sz="13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(... INDICANDO PUERTO DE DESTINO </a:t>
            </a:r>
            <a:r>
              <a:rPr lang="es-MX" sz="13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...) TRANSPORTE MARÍTIMO</a:t>
            </a:r>
            <a:endParaRPr lang="es-MX" sz="13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defTabSz="507939">
              <a:defRPr/>
            </a:pPr>
            <a:r>
              <a:rPr lang="es-MX" sz="2700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s-MX" sz="27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ost</a:t>
            </a:r>
            <a:r>
              <a:rPr lang="es-MX" sz="27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</a:t>
            </a:r>
            <a:r>
              <a:rPr lang="es-MX" sz="2700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FR</a:t>
            </a:r>
            <a:r>
              <a:rPr lang="es-MX" sz="27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eight</a:t>
            </a:r>
            <a:endParaRPr lang="es-ES" sz="27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2291" name="Picture 5" descr="PROCES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732" y="1734911"/>
            <a:ext cx="5657170" cy="91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AutoShape 6"/>
          <p:cNvSpPr>
            <a:spLocks noChangeArrowheads="1"/>
          </p:cNvSpPr>
          <p:nvPr/>
        </p:nvSpPr>
        <p:spPr bwMode="auto">
          <a:xfrm>
            <a:off x="373063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293" name="AutoShape 7"/>
          <p:cNvSpPr>
            <a:spLocks noChangeArrowheads="1"/>
          </p:cNvSpPr>
          <p:nvPr/>
        </p:nvSpPr>
        <p:spPr bwMode="auto">
          <a:xfrm>
            <a:off x="615723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294" name="AutoShape 8"/>
          <p:cNvSpPr>
            <a:spLocks noChangeArrowheads="1"/>
          </p:cNvSpPr>
          <p:nvPr/>
        </p:nvSpPr>
        <p:spPr bwMode="auto">
          <a:xfrm>
            <a:off x="860652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295" name="AutoShape 9"/>
          <p:cNvSpPr>
            <a:spLocks noChangeArrowheads="1"/>
          </p:cNvSpPr>
          <p:nvPr/>
        </p:nvSpPr>
        <p:spPr bwMode="auto">
          <a:xfrm>
            <a:off x="11044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296" name="AutoShape 10"/>
          <p:cNvSpPr>
            <a:spLocks noChangeArrowheads="1"/>
          </p:cNvSpPr>
          <p:nvPr/>
        </p:nvSpPr>
        <p:spPr bwMode="auto">
          <a:xfrm>
            <a:off x="1348241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297" name="AutoShape 11"/>
          <p:cNvSpPr>
            <a:spLocks noChangeArrowheads="1"/>
          </p:cNvSpPr>
          <p:nvPr/>
        </p:nvSpPr>
        <p:spPr bwMode="auto">
          <a:xfrm>
            <a:off x="1593170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298" name="AutoShape 12"/>
          <p:cNvSpPr>
            <a:spLocks noChangeArrowheads="1"/>
          </p:cNvSpPr>
          <p:nvPr/>
        </p:nvSpPr>
        <p:spPr bwMode="auto">
          <a:xfrm>
            <a:off x="183469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299" name="AutoShape 13"/>
          <p:cNvSpPr>
            <a:spLocks noChangeArrowheads="1"/>
          </p:cNvSpPr>
          <p:nvPr/>
        </p:nvSpPr>
        <p:spPr bwMode="auto">
          <a:xfrm>
            <a:off x="2079626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00" name="AutoShape 14"/>
          <p:cNvSpPr>
            <a:spLocks noChangeArrowheads="1"/>
          </p:cNvSpPr>
          <p:nvPr/>
        </p:nvSpPr>
        <p:spPr bwMode="auto">
          <a:xfrm>
            <a:off x="2323420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01" name="AutoShape 15"/>
          <p:cNvSpPr>
            <a:spLocks noChangeArrowheads="1"/>
          </p:cNvSpPr>
          <p:nvPr/>
        </p:nvSpPr>
        <p:spPr bwMode="auto">
          <a:xfrm>
            <a:off x="247196" y="3148920"/>
            <a:ext cx="214313" cy="434294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02" name="AutoShape 16"/>
          <p:cNvSpPr>
            <a:spLocks noChangeArrowheads="1"/>
          </p:cNvSpPr>
          <p:nvPr/>
        </p:nvSpPr>
        <p:spPr bwMode="auto">
          <a:xfrm>
            <a:off x="2568349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03" name="AutoShape 17"/>
          <p:cNvSpPr>
            <a:spLocks noChangeArrowheads="1"/>
          </p:cNvSpPr>
          <p:nvPr/>
        </p:nvSpPr>
        <p:spPr bwMode="auto">
          <a:xfrm>
            <a:off x="2774723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04" name="AutoShape 18"/>
          <p:cNvSpPr>
            <a:spLocks noChangeArrowheads="1"/>
          </p:cNvSpPr>
          <p:nvPr/>
        </p:nvSpPr>
        <p:spPr bwMode="auto">
          <a:xfrm>
            <a:off x="3019652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05" name="AutoShape 19"/>
          <p:cNvSpPr>
            <a:spLocks noChangeArrowheads="1"/>
          </p:cNvSpPr>
          <p:nvPr/>
        </p:nvSpPr>
        <p:spPr bwMode="auto">
          <a:xfrm>
            <a:off x="32634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06" name="AutoShape 20"/>
          <p:cNvSpPr>
            <a:spLocks noChangeArrowheads="1"/>
          </p:cNvSpPr>
          <p:nvPr/>
        </p:nvSpPr>
        <p:spPr bwMode="auto">
          <a:xfrm>
            <a:off x="3507241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07" name="AutoShape 21"/>
          <p:cNvSpPr>
            <a:spLocks noChangeArrowheads="1"/>
          </p:cNvSpPr>
          <p:nvPr/>
        </p:nvSpPr>
        <p:spPr bwMode="auto">
          <a:xfrm>
            <a:off x="3752170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08" name="AutoShape 22"/>
          <p:cNvSpPr>
            <a:spLocks noChangeArrowheads="1"/>
          </p:cNvSpPr>
          <p:nvPr/>
        </p:nvSpPr>
        <p:spPr bwMode="auto">
          <a:xfrm>
            <a:off x="399369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09" name="Text Box 23"/>
          <p:cNvSpPr txBox="1">
            <a:spLocks noChangeArrowheads="1"/>
          </p:cNvSpPr>
          <p:nvPr/>
        </p:nvSpPr>
        <p:spPr bwMode="auto">
          <a:xfrm>
            <a:off x="5588996" y="2648857"/>
            <a:ext cx="3311348" cy="1266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LOS     COSTOS      SE      TRANSFIEREN   DEL   </a:t>
            </a:r>
          </a:p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VENDEDOR      AL     COMPRADOR    CUANDO  </a:t>
            </a:r>
          </a:p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LAS      MERCADERIAS LLEGAN A PUERTO DE </a:t>
            </a:r>
          </a:p>
          <a:p>
            <a:pPr algn="just" defTabSz="507939"/>
            <a:r>
              <a:rPr lang="es-MX" sz="1300" b="1" dirty="0">
                <a:solidFill>
                  <a:srgbClr val="006600"/>
                </a:solidFill>
              </a:rPr>
              <a:t>DESTINO, ASUMIENDO EL COMPRADOR LOS </a:t>
            </a:r>
          </a:p>
          <a:p>
            <a:pPr algn="just" defTabSz="507939"/>
            <a:r>
              <a:rPr lang="es-MX" sz="1300" b="1" dirty="0">
                <a:solidFill>
                  <a:srgbClr val="006600"/>
                </a:solidFill>
              </a:rPr>
              <a:t>COSTOS CORRESPONDIENTES SEGÚN EL </a:t>
            </a:r>
          </a:p>
          <a:p>
            <a:pPr algn="just" defTabSz="507939"/>
            <a:r>
              <a:rPr lang="es-MX" sz="1300" b="1" dirty="0">
                <a:solidFill>
                  <a:srgbClr val="006600"/>
                </a:solidFill>
              </a:rPr>
              <a:t>CONTRATO DE COMPRAVENTA.</a:t>
            </a:r>
            <a:endParaRPr lang="es-ES" sz="1300" b="1" dirty="0">
              <a:solidFill>
                <a:srgbClr val="006600"/>
              </a:solidFill>
            </a:endParaRPr>
          </a:p>
        </p:txBody>
      </p:sp>
      <p:sp>
        <p:nvSpPr>
          <p:cNvPr id="12310" name="Line 24"/>
          <p:cNvSpPr>
            <a:spLocks noChangeShapeType="1"/>
          </p:cNvSpPr>
          <p:nvPr/>
        </p:nvSpPr>
        <p:spPr bwMode="auto">
          <a:xfrm>
            <a:off x="0" y="1268866"/>
            <a:ext cx="914400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  <p:sp>
        <p:nvSpPr>
          <p:cNvPr id="12311" name="AutoShape 25"/>
          <p:cNvSpPr>
            <a:spLocks noChangeArrowheads="1"/>
          </p:cNvSpPr>
          <p:nvPr/>
        </p:nvSpPr>
        <p:spPr bwMode="auto">
          <a:xfrm>
            <a:off x="4226152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12" name="AutoShape 26"/>
          <p:cNvSpPr>
            <a:spLocks noChangeArrowheads="1"/>
          </p:cNvSpPr>
          <p:nvPr/>
        </p:nvSpPr>
        <p:spPr bwMode="auto">
          <a:xfrm>
            <a:off x="44699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13" name="AutoShape 27"/>
          <p:cNvSpPr>
            <a:spLocks noChangeArrowheads="1"/>
          </p:cNvSpPr>
          <p:nvPr/>
        </p:nvSpPr>
        <p:spPr bwMode="auto">
          <a:xfrm>
            <a:off x="4714875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14" name="AutoShape 28"/>
          <p:cNvSpPr>
            <a:spLocks noChangeArrowheads="1"/>
          </p:cNvSpPr>
          <p:nvPr/>
        </p:nvSpPr>
        <p:spPr bwMode="auto">
          <a:xfrm>
            <a:off x="4956402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15" name="AutoShape 29"/>
          <p:cNvSpPr>
            <a:spLocks noChangeArrowheads="1"/>
          </p:cNvSpPr>
          <p:nvPr/>
        </p:nvSpPr>
        <p:spPr bwMode="auto">
          <a:xfrm>
            <a:off x="377599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16" name="AutoShape 30"/>
          <p:cNvSpPr>
            <a:spLocks noChangeArrowheads="1"/>
          </p:cNvSpPr>
          <p:nvPr/>
        </p:nvSpPr>
        <p:spPr bwMode="auto">
          <a:xfrm>
            <a:off x="620259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17" name="AutoShape 31"/>
          <p:cNvSpPr>
            <a:spLocks noChangeArrowheads="1"/>
          </p:cNvSpPr>
          <p:nvPr/>
        </p:nvSpPr>
        <p:spPr bwMode="auto">
          <a:xfrm>
            <a:off x="865188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18" name="AutoShape 32"/>
          <p:cNvSpPr>
            <a:spLocks noChangeArrowheads="1"/>
          </p:cNvSpPr>
          <p:nvPr/>
        </p:nvSpPr>
        <p:spPr bwMode="auto">
          <a:xfrm>
            <a:off x="11089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19" name="AutoShape 33"/>
          <p:cNvSpPr>
            <a:spLocks noChangeArrowheads="1"/>
          </p:cNvSpPr>
          <p:nvPr/>
        </p:nvSpPr>
        <p:spPr bwMode="auto">
          <a:xfrm>
            <a:off x="1352777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20" name="AutoShape 34"/>
          <p:cNvSpPr>
            <a:spLocks noChangeArrowheads="1"/>
          </p:cNvSpPr>
          <p:nvPr/>
        </p:nvSpPr>
        <p:spPr bwMode="auto">
          <a:xfrm>
            <a:off x="1597706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21" name="AutoShape 35"/>
          <p:cNvSpPr>
            <a:spLocks noChangeArrowheads="1"/>
          </p:cNvSpPr>
          <p:nvPr/>
        </p:nvSpPr>
        <p:spPr bwMode="auto">
          <a:xfrm>
            <a:off x="183923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22" name="AutoShape 36"/>
          <p:cNvSpPr>
            <a:spLocks noChangeArrowheads="1"/>
          </p:cNvSpPr>
          <p:nvPr/>
        </p:nvSpPr>
        <p:spPr bwMode="auto">
          <a:xfrm>
            <a:off x="2084161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23" name="AutoShape 37"/>
          <p:cNvSpPr>
            <a:spLocks noChangeArrowheads="1"/>
          </p:cNvSpPr>
          <p:nvPr/>
        </p:nvSpPr>
        <p:spPr bwMode="auto">
          <a:xfrm>
            <a:off x="2327956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24" name="AutoShape 38"/>
          <p:cNvSpPr>
            <a:spLocks noChangeArrowheads="1"/>
          </p:cNvSpPr>
          <p:nvPr/>
        </p:nvSpPr>
        <p:spPr bwMode="auto">
          <a:xfrm>
            <a:off x="251732" y="4485822"/>
            <a:ext cx="214313" cy="434295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25" name="AutoShape 39"/>
          <p:cNvSpPr>
            <a:spLocks noChangeArrowheads="1"/>
          </p:cNvSpPr>
          <p:nvPr/>
        </p:nvSpPr>
        <p:spPr bwMode="auto">
          <a:xfrm>
            <a:off x="2572885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26" name="AutoShape 40"/>
          <p:cNvSpPr>
            <a:spLocks noChangeArrowheads="1"/>
          </p:cNvSpPr>
          <p:nvPr/>
        </p:nvSpPr>
        <p:spPr bwMode="auto">
          <a:xfrm>
            <a:off x="2779259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27" name="AutoShape 41"/>
          <p:cNvSpPr>
            <a:spLocks noChangeArrowheads="1"/>
          </p:cNvSpPr>
          <p:nvPr/>
        </p:nvSpPr>
        <p:spPr bwMode="auto">
          <a:xfrm>
            <a:off x="3024188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28" name="AutoShape 42"/>
          <p:cNvSpPr>
            <a:spLocks noChangeArrowheads="1"/>
          </p:cNvSpPr>
          <p:nvPr/>
        </p:nvSpPr>
        <p:spPr bwMode="auto">
          <a:xfrm>
            <a:off x="32679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29" name="AutoShape 43"/>
          <p:cNvSpPr>
            <a:spLocks noChangeArrowheads="1"/>
          </p:cNvSpPr>
          <p:nvPr/>
        </p:nvSpPr>
        <p:spPr bwMode="auto">
          <a:xfrm>
            <a:off x="3511777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30" name="AutoShape 44"/>
          <p:cNvSpPr>
            <a:spLocks noChangeArrowheads="1"/>
          </p:cNvSpPr>
          <p:nvPr/>
        </p:nvSpPr>
        <p:spPr bwMode="auto">
          <a:xfrm>
            <a:off x="3756706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31" name="AutoShape 45"/>
          <p:cNvSpPr>
            <a:spLocks noChangeArrowheads="1"/>
          </p:cNvSpPr>
          <p:nvPr/>
        </p:nvSpPr>
        <p:spPr bwMode="auto">
          <a:xfrm>
            <a:off x="399823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32" name="AutoShape 46"/>
          <p:cNvSpPr>
            <a:spLocks noChangeArrowheads="1"/>
          </p:cNvSpPr>
          <p:nvPr/>
        </p:nvSpPr>
        <p:spPr bwMode="auto">
          <a:xfrm>
            <a:off x="4230688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33" name="AutoShape 47"/>
          <p:cNvSpPr>
            <a:spLocks noChangeArrowheads="1"/>
          </p:cNvSpPr>
          <p:nvPr/>
        </p:nvSpPr>
        <p:spPr bwMode="auto">
          <a:xfrm>
            <a:off x="44744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34" name="AutoShape 48"/>
          <p:cNvSpPr>
            <a:spLocks noChangeArrowheads="1"/>
          </p:cNvSpPr>
          <p:nvPr/>
        </p:nvSpPr>
        <p:spPr bwMode="auto">
          <a:xfrm>
            <a:off x="4719411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35" name="AutoShape 49"/>
          <p:cNvSpPr>
            <a:spLocks noChangeArrowheads="1"/>
          </p:cNvSpPr>
          <p:nvPr/>
        </p:nvSpPr>
        <p:spPr bwMode="auto">
          <a:xfrm>
            <a:off x="4960938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36" name="Text Box 50"/>
          <p:cNvSpPr txBox="1">
            <a:spLocks noChangeArrowheads="1"/>
          </p:cNvSpPr>
          <p:nvPr/>
        </p:nvSpPr>
        <p:spPr bwMode="auto">
          <a:xfrm>
            <a:off x="5313589" y="4285116"/>
            <a:ext cx="3318978" cy="126627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ES" sz="1300" b="1" dirty="0">
                <a:solidFill>
                  <a:srgbClr val="FF3300"/>
                </a:solidFill>
              </a:rPr>
              <a:t>LOS    RIESGOS    SE     TRANSFIEREN      DEL</a:t>
            </a:r>
          </a:p>
          <a:p>
            <a:pPr defTabSz="507939"/>
            <a:r>
              <a:rPr lang="es-ES" sz="1300" b="1" dirty="0">
                <a:solidFill>
                  <a:srgbClr val="FF3300"/>
                </a:solidFill>
              </a:rPr>
              <a:t>VENDEDOR     AL    COMPRADOR      CUANDO  </a:t>
            </a:r>
          </a:p>
          <a:p>
            <a:pPr defTabSz="507939"/>
            <a:r>
              <a:rPr lang="es-ES" sz="1300" b="1" dirty="0">
                <a:solidFill>
                  <a:srgbClr val="FF3300"/>
                </a:solidFill>
              </a:rPr>
              <a:t>LAS     MERCADERIAS CRUZAN LA BORDA DEL </a:t>
            </a:r>
          </a:p>
          <a:p>
            <a:pPr defTabSz="507939"/>
            <a:r>
              <a:rPr lang="es-MX" sz="1300" b="1" dirty="0">
                <a:solidFill>
                  <a:srgbClr val="FF3300"/>
                </a:solidFill>
              </a:rPr>
              <a:t>BUQUE    EN    EL    PUERTO   DE  EMBARQUE   </a:t>
            </a:r>
          </a:p>
          <a:p>
            <a:pPr defTabSz="507939"/>
            <a:r>
              <a:rPr lang="es-MX" sz="1300" b="1" dirty="0">
                <a:solidFill>
                  <a:srgbClr val="FF3300"/>
                </a:solidFill>
              </a:rPr>
              <a:t>CONVENIDO.</a:t>
            </a:r>
            <a:endParaRPr lang="es-ES" sz="1300" b="1" dirty="0">
              <a:solidFill>
                <a:srgbClr val="FF3300"/>
              </a:solidFill>
            </a:endParaRPr>
          </a:p>
          <a:p>
            <a:pPr defTabSz="507939"/>
            <a:endParaRPr lang="es-ES" sz="1300" b="1" dirty="0">
              <a:solidFill>
                <a:srgbClr val="FF3300"/>
              </a:solidFill>
            </a:endParaRPr>
          </a:p>
        </p:txBody>
      </p:sp>
      <p:sp>
        <p:nvSpPr>
          <p:cNvPr id="12337" name="AutoShape 51"/>
          <p:cNvSpPr>
            <a:spLocks noChangeArrowheads="1"/>
          </p:cNvSpPr>
          <p:nvPr/>
        </p:nvSpPr>
        <p:spPr bwMode="auto">
          <a:xfrm>
            <a:off x="373063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38" name="AutoShape 52"/>
          <p:cNvSpPr>
            <a:spLocks noChangeArrowheads="1"/>
          </p:cNvSpPr>
          <p:nvPr/>
        </p:nvSpPr>
        <p:spPr bwMode="auto">
          <a:xfrm>
            <a:off x="615723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39" name="AutoShape 53"/>
          <p:cNvSpPr>
            <a:spLocks noChangeArrowheads="1"/>
          </p:cNvSpPr>
          <p:nvPr/>
        </p:nvSpPr>
        <p:spPr bwMode="auto">
          <a:xfrm>
            <a:off x="860652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40" name="AutoShape 54"/>
          <p:cNvSpPr>
            <a:spLocks noChangeArrowheads="1"/>
          </p:cNvSpPr>
          <p:nvPr/>
        </p:nvSpPr>
        <p:spPr bwMode="auto">
          <a:xfrm>
            <a:off x="11044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41" name="AutoShape 55"/>
          <p:cNvSpPr>
            <a:spLocks noChangeArrowheads="1"/>
          </p:cNvSpPr>
          <p:nvPr/>
        </p:nvSpPr>
        <p:spPr bwMode="auto">
          <a:xfrm>
            <a:off x="1348241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42" name="AutoShape 56"/>
          <p:cNvSpPr>
            <a:spLocks noChangeArrowheads="1"/>
          </p:cNvSpPr>
          <p:nvPr/>
        </p:nvSpPr>
        <p:spPr bwMode="auto">
          <a:xfrm>
            <a:off x="1593170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43" name="AutoShape 57"/>
          <p:cNvSpPr>
            <a:spLocks noChangeArrowheads="1"/>
          </p:cNvSpPr>
          <p:nvPr/>
        </p:nvSpPr>
        <p:spPr bwMode="auto">
          <a:xfrm>
            <a:off x="183469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44" name="AutoShape 58"/>
          <p:cNvSpPr>
            <a:spLocks noChangeArrowheads="1"/>
          </p:cNvSpPr>
          <p:nvPr/>
        </p:nvSpPr>
        <p:spPr bwMode="auto">
          <a:xfrm>
            <a:off x="2079626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45" name="AutoShape 59"/>
          <p:cNvSpPr>
            <a:spLocks noChangeArrowheads="1"/>
          </p:cNvSpPr>
          <p:nvPr/>
        </p:nvSpPr>
        <p:spPr bwMode="auto">
          <a:xfrm>
            <a:off x="2323420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46" name="AutoShape 60"/>
          <p:cNvSpPr>
            <a:spLocks noChangeArrowheads="1"/>
          </p:cNvSpPr>
          <p:nvPr/>
        </p:nvSpPr>
        <p:spPr bwMode="auto">
          <a:xfrm>
            <a:off x="247196" y="5874884"/>
            <a:ext cx="214313" cy="434294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47" name="AutoShape 61"/>
          <p:cNvSpPr>
            <a:spLocks noChangeArrowheads="1"/>
          </p:cNvSpPr>
          <p:nvPr/>
        </p:nvSpPr>
        <p:spPr bwMode="auto">
          <a:xfrm>
            <a:off x="2568349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48" name="AutoShape 62"/>
          <p:cNvSpPr>
            <a:spLocks noChangeArrowheads="1"/>
          </p:cNvSpPr>
          <p:nvPr/>
        </p:nvSpPr>
        <p:spPr bwMode="auto">
          <a:xfrm>
            <a:off x="2774723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49" name="AutoShape 63"/>
          <p:cNvSpPr>
            <a:spLocks noChangeArrowheads="1"/>
          </p:cNvSpPr>
          <p:nvPr/>
        </p:nvSpPr>
        <p:spPr bwMode="auto">
          <a:xfrm>
            <a:off x="3019652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50" name="AutoShape 64"/>
          <p:cNvSpPr>
            <a:spLocks noChangeArrowheads="1"/>
          </p:cNvSpPr>
          <p:nvPr/>
        </p:nvSpPr>
        <p:spPr bwMode="auto">
          <a:xfrm>
            <a:off x="32634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51" name="AutoShape 65"/>
          <p:cNvSpPr>
            <a:spLocks noChangeArrowheads="1"/>
          </p:cNvSpPr>
          <p:nvPr/>
        </p:nvSpPr>
        <p:spPr bwMode="auto">
          <a:xfrm>
            <a:off x="3507241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52" name="AutoShape 66"/>
          <p:cNvSpPr>
            <a:spLocks noChangeArrowheads="1"/>
          </p:cNvSpPr>
          <p:nvPr/>
        </p:nvSpPr>
        <p:spPr bwMode="auto">
          <a:xfrm>
            <a:off x="3752170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53" name="AutoShape 67"/>
          <p:cNvSpPr>
            <a:spLocks noChangeArrowheads="1"/>
          </p:cNvSpPr>
          <p:nvPr/>
        </p:nvSpPr>
        <p:spPr bwMode="auto">
          <a:xfrm>
            <a:off x="399369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54" name="AutoShape 68"/>
          <p:cNvSpPr>
            <a:spLocks noChangeArrowheads="1"/>
          </p:cNvSpPr>
          <p:nvPr/>
        </p:nvSpPr>
        <p:spPr bwMode="auto">
          <a:xfrm>
            <a:off x="4226152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55" name="AutoShape 69"/>
          <p:cNvSpPr>
            <a:spLocks noChangeArrowheads="1"/>
          </p:cNvSpPr>
          <p:nvPr/>
        </p:nvSpPr>
        <p:spPr bwMode="auto">
          <a:xfrm>
            <a:off x="44699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56" name="AutoShape 70"/>
          <p:cNvSpPr>
            <a:spLocks noChangeArrowheads="1"/>
          </p:cNvSpPr>
          <p:nvPr/>
        </p:nvSpPr>
        <p:spPr bwMode="auto">
          <a:xfrm>
            <a:off x="4714875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57" name="AutoShape 71"/>
          <p:cNvSpPr>
            <a:spLocks noChangeArrowheads="1"/>
          </p:cNvSpPr>
          <p:nvPr/>
        </p:nvSpPr>
        <p:spPr bwMode="auto">
          <a:xfrm>
            <a:off x="4956402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2358" name="Text Box 72"/>
          <p:cNvSpPr txBox="1">
            <a:spLocks noChangeArrowheads="1"/>
          </p:cNvSpPr>
          <p:nvPr/>
        </p:nvSpPr>
        <p:spPr bwMode="auto">
          <a:xfrm>
            <a:off x="323528" y="2636912"/>
            <a:ext cx="886389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>
                <a:solidFill>
                  <a:srgbClr val="006600"/>
                </a:solidFill>
              </a:rPr>
              <a:t>COSTOS</a:t>
            </a:r>
            <a:endParaRPr lang="es-ES" b="1" dirty="0">
              <a:solidFill>
                <a:srgbClr val="006600"/>
              </a:solidFill>
            </a:endParaRPr>
          </a:p>
        </p:txBody>
      </p:sp>
      <p:sp>
        <p:nvSpPr>
          <p:cNvPr id="12359" name="Text Box 73"/>
          <p:cNvSpPr txBox="1">
            <a:spLocks noChangeArrowheads="1"/>
          </p:cNvSpPr>
          <p:nvPr/>
        </p:nvSpPr>
        <p:spPr bwMode="auto">
          <a:xfrm>
            <a:off x="323528" y="4005064"/>
            <a:ext cx="953587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>
                <a:solidFill>
                  <a:srgbClr val="FF3300"/>
                </a:solidFill>
              </a:rPr>
              <a:t>RIESGOS</a:t>
            </a:r>
            <a:endParaRPr lang="es-ES" b="1" dirty="0">
              <a:solidFill>
                <a:srgbClr val="FF3300"/>
              </a:solidFill>
            </a:endParaRPr>
          </a:p>
        </p:txBody>
      </p:sp>
      <p:sp>
        <p:nvSpPr>
          <p:cNvPr id="12360" name="Text Box 74"/>
          <p:cNvSpPr txBox="1">
            <a:spLocks noChangeArrowheads="1"/>
          </p:cNvSpPr>
          <p:nvPr/>
        </p:nvSpPr>
        <p:spPr bwMode="auto">
          <a:xfrm>
            <a:off x="395536" y="5445224"/>
            <a:ext cx="1408840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>
                <a:solidFill>
                  <a:schemeClr val="accent2"/>
                </a:solidFill>
              </a:rPr>
              <a:t>TRANSPORTE</a:t>
            </a:r>
            <a:endParaRPr lang="es-ES" b="1" dirty="0">
              <a:solidFill>
                <a:schemeClr val="accent2"/>
              </a:solidFill>
            </a:endParaRPr>
          </a:p>
        </p:txBody>
      </p:sp>
      <p:sp>
        <p:nvSpPr>
          <p:cNvPr id="12361" name="Text Box 75"/>
          <p:cNvSpPr txBox="1">
            <a:spLocks noChangeArrowheads="1"/>
          </p:cNvSpPr>
          <p:nvPr/>
        </p:nvSpPr>
        <p:spPr bwMode="auto">
          <a:xfrm>
            <a:off x="5343072" y="5853339"/>
            <a:ext cx="3171117" cy="743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ES" sz="1300" b="1" dirty="0">
                <a:solidFill>
                  <a:schemeClr val="accent2"/>
                </a:solidFill>
              </a:rPr>
              <a:t>EL   TRANSPORTE   DEBE  SER  CONTRATADO</a:t>
            </a:r>
          </a:p>
          <a:p>
            <a:pPr defTabSz="507939"/>
            <a:r>
              <a:rPr lang="es-ES" sz="1300" b="1" dirty="0">
                <a:solidFill>
                  <a:schemeClr val="accent2"/>
                </a:solidFill>
              </a:rPr>
              <a:t>POR    EL  VENDEDOR, 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12362" name="Line 76"/>
          <p:cNvSpPr>
            <a:spLocks noChangeShapeType="1"/>
          </p:cNvSpPr>
          <p:nvPr/>
        </p:nvSpPr>
        <p:spPr bwMode="auto">
          <a:xfrm>
            <a:off x="4057196" y="1423081"/>
            <a:ext cx="0" cy="4886098"/>
          </a:xfrm>
          <a:prstGeom prst="line">
            <a:avLst/>
          </a:prstGeom>
          <a:noFill/>
          <a:ln w="476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  <p:sp>
        <p:nvSpPr>
          <p:cNvPr id="12363" name="Line 77"/>
          <p:cNvSpPr>
            <a:spLocks noChangeShapeType="1"/>
          </p:cNvSpPr>
          <p:nvPr/>
        </p:nvSpPr>
        <p:spPr bwMode="auto">
          <a:xfrm>
            <a:off x="2257652" y="1423081"/>
            <a:ext cx="0" cy="3446009"/>
          </a:xfrm>
          <a:prstGeom prst="line">
            <a:avLst/>
          </a:prstGeom>
          <a:noFill/>
          <a:ln w="476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  <p:sp>
        <p:nvSpPr>
          <p:cNvPr id="12364" name="AutoShape 78"/>
          <p:cNvSpPr>
            <a:spLocks noChangeArrowheads="1"/>
          </p:cNvSpPr>
          <p:nvPr/>
        </p:nvSpPr>
        <p:spPr bwMode="auto">
          <a:xfrm>
            <a:off x="2230438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10696" y="137206"/>
            <a:ext cx="5701393" cy="112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defTabSz="507939">
              <a:defRPr/>
            </a:pPr>
            <a:r>
              <a:rPr lang="es-MX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CIF</a:t>
            </a:r>
            <a:r>
              <a:rPr lang="es-MX" sz="13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(... INDICANDO PUERTO DE DESTINO </a:t>
            </a:r>
            <a:r>
              <a:rPr lang="es-MX" sz="13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...) </a:t>
            </a:r>
            <a:r>
              <a:rPr lang="es-MX" sz="1300" b="1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TRANSPORTE MARÍTIMO</a:t>
            </a:r>
            <a:endParaRPr lang="es-MX" sz="40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defTabSz="507939">
              <a:defRPr/>
            </a:pPr>
            <a:r>
              <a:rPr lang="es-MX" sz="2700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s-MX" sz="27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ost</a:t>
            </a:r>
            <a:r>
              <a:rPr lang="es-MX" sz="27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MX" sz="2700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s-MX" sz="27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nsurance</a:t>
            </a:r>
            <a:r>
              <a:rPr lang="es-MX" sz="27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</a:t>
            </a:r>
            <a:r>
              <a:rPr lang="es-MX" sz="2700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s-MX" sz="27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reight</a:t>
            </a:r>
            <a:endParaRPr lang="es-ES" sz="27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3315" name="Picture 5" descr="PROCES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732" y="1734911"/>
            <a:ext cx="5657170" cy="91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AutoShape 6"/>
          <p:cNvSpPr>
            <a:spLocks noChangeArrowheads="1"/>
          </p:cNvSpPr>
          <p:nvPr/>
        </p:nvSpPr>
        <p:spPr bwMode="auto">
          <a:xfrm>
            <a:off x="373063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17" name="AutoShape 7"/>
          <p:cNvSpPr>
            <a:spLocks noChangeArrowheads="1"/>
          </p:cNvSpPr>
          <p:nvPr/>
        </p:nvSpPr>
        <p:spPr bwMode="auto">
          <a:xfrm>
            <a:off x="615723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18" name="AutoShape 8"/>
          <p:cNvSpPr>
            <a:spLocks noChangeArrowheads="1"/>
          </p:cNvSpPr>
          <p:nvPr/>
        </p:nvSpPr>
        <p:spPr bwMode="auto">
          <a:xfrm>
            <a:off x="860652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19" name="AutoShape 9"/>
          <p:cNvSpPr>
            <a:spLocks noChangeArrowheads="1"/>
          </p:cNvSpPr>
          <p:nvPr/>
        </p:nvSpPr>
        <p:spPr bwMode="auto">
          <a:xfrm>
            <a:off x="11044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20" name="AutoShape 10"/>
          <p:cNvSpPr>
            <a:spLocks noChangeArrowheads="1"/>
          </p:cNvSpPr>
          <p:nvPr/>
        </p:nvSpPr>
        <p:spPr bwMode="auto">
          <a:xfrm>
            <a:off x="1348241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21" name="AutoShape 11"/>
          <p:cNvSpPr>
            <a:spLocks noChangeArrowheads="1"/>
          </p:cNvSpPr>
          <p:nvPr/>
        </p:nvSpPr>
        <p:spPr bwMode="auto">
          <a:xfrm>
            <a:off x="1593170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22" name="AutoShape 12"/>
          <p:cNvSpPr>
            <a:spLocks noChangeArrowheads="1"/>
          </p:cNvSpPr>
          <p:nvPr/>
        </p:nvSpPr>
        <p:spPr bwMode="auto">
          <a:xfrm>
            <a:off x="183469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23" name="AutoShape 13"/>
          <p:cNvSpPr>
            <a:spLocks noChangeArrowheads="1"/>
          </p:cNvSpPr>
          <p:nvPr/>
        </p:nvSpPr>
        <p:spPr bwMode="auto">
          <a:xfrm>
            <a:off x="2079626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24" name="AutoShape 14"/>
          <p:cNvSpPr>
            <a:spLocks noChangeArrowheads="1"/>
          </p:cNvSpPr>
          <p:nvPr/>
        </p:nvSpPr>
        <p:spPr bwMode="auto">
          <a:xfrm>
            <a:off x="2323420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25" name="AutoShape 15"/>
          <p:cNvSpPr>
            <a:spLocks noChangeArrowheads="1"/>
          </p:cNvSpPr>
          <p:nvPr/>
        </p:nvSpPr>
        <p:spPr bwMode="auto">
          <a:xfrm>
            <a:off x="247196" y="3148920"/>
            <a:ext cx="214313" cy="434294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26" name="AutoShape 16"/>
          <p:cNvSpPr>
            <a:spLocks noChangeArrowheads="1"/>
          </p:cNvSpPr>
          <p:nvPr/>
        </p:nvSpPr>
        <p:spPr bwMode="auto">
          <a:xfrm>
            <a:off x="2568349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27" name="AutoShape 17"/>
          <p:cNvSpPr>
            <a:spLocks noChangeArrowheads="1"/>
          </p:cNvSpPr>
          <p:nvPr/>
        </p:nvSpPr>
        <p:spPr bwMode="auto">
          <a:xfrm>
            <a:off x="2774723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28" name="AutoShape 18"/>
          <p:cNvSpPr>
            <a:spLocks noChangeArrowheads="1"/>
          </p:cNvSpPr>
          <p:nvPr/>
        </p:nvSpPr>
        <p:spPr bwMode="auto">
          <a:xfrm>
            <a:off x="3019652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29" name="AutoShape 19"/>
          <p:cNvSpPr>
            <a:spLocks noChangeArrowheads="1"/>
          </p:cNvSpPr>
          <p:nvPr/>
        </p:nvSpPr>
        <p:spPr bwMode="auto">
          <a:xfrm>
            <a:off x="32634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30" name="AutoShape 20"/>
          <p:cNvSpPr>
            <a:spLocks noChangeArrowheads="1"/>
          </p:cNvSpPr>
          <p:nvPr/>
        </p:nvSpPr>
        <p:spPr bwMode="auto">
          <a:xfrm>
            <a:off x="3507241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31" name="AutoShape 21"/>
          <p:cNvSpPr>
            <a:spLocks noChangeArrowheads="1"/>
          </p:cNvSpPr>
          <p:nvPr/>
        </p:nvSpPr>
        <p:spPr bwMode="auto">
          <a:xfrm>
            <a:off x="3752170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32" name="AutoShape 22"/>
          <p:cNvSpPr>
            <a:spLocks noChangeArrowheads="1"/>
          </p:cNvSpPr>
          <p:nvPr/>
        </p:nvSpPr>
        <p:spPr bwMode="auto">
          <a:xfrm>
            <a:off x="399369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33" name="Text Box 23"/>
          <p:cNvSpPr txBox="1">
            <a:spLocks noChangeArrowheads="1"/>
          </p:cNvSpPr>
          <p:nvPr/>
        </p:nvSpPr>
        <p:spPr bwMode="auto">
          <a:xfrm>
            <a:off x="5588996" y="2752045"/>
            <a:ext cx="3311348" cy="1266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LOS     COSTOS      SE      TRANSFIEREN   DEL   </a:t>
            </a:r>
          </a:p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VENDEDOR      AL     COMPRADOR    CUANDO  </a:t>
            </a:r>
          </a:p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LAS      MERCADERIAS LLEGAN A PUERTO DE </a:t>
            </a:r>
          </a:p>
          <a:p>
            <a:pPr algn="just" defTabSz="507939"/>
            <a:r>
              <a:rPr lang="es-MX" sz="1300" b="1" dirty="0">
                <a:solidFill>
                  <a:srgbClr val="006600"/>
                </a:solidFill>
              </a:rPr>
              <a:t>DESTINO, ASUMIENDO EL COMPRADOR LOS </a:t>
            </a:r>
          </a:p>
          <a:p>
            <a:pPr algn="just" defTabSz="507939"/>
            <a:r>
              <a:rPr lang="es-MX" sz="1300" b="1" dirty="0">
                <a:solidFill>
                  <a:srgbClr val="006600"/>
                </a:solidFill>
              </a:rPr>
              <a:t>COSTOS CORRESPONDIENTES SEGÚN EL </a:t>
            </a:r>
          </a:p>
          <a:p>
            <a:pPr algn="just" defTabSz="507939"/>
            <a:r>
              <a:rPr lang="es-MX" sz="1300" b="1" dirty="0">
                <a:solidFill>
                  <a:srgbClr val="006600"/>
                </a:solidFill>
              </a:rPr>
              <a:t>CONTRATO DE COMPRAVENTA.</a:t>
            </a:r>
            <a:endParaRPr lang="es-ES" sz="1300" b="1" dirty="0">
              <a:solidFill>
                <a:srgbClr val="006600"/>
              </a:solidFill>
            </a:endParaRPr>
          </a:p>
        </p:txBody>
      </p:sp>
      <p:sp>
        <p:nvSpPr>
          <p:cNvPr id="13334" name="Line 24"/>
          <p:cNvSpPr>
            <a:spLocks noChangeShapeType="1"/>
          </p:cNvSpPr>
          <p:nvPr/>
        </p:nvSpPr>
        <p:spPr bwMode="auto">
          <a:xfrm>
            <a:off x="0" y="1268866"/>
            <a:ext cx="914400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  <p:sp>
        <p:nvSpPr>
          <p:cNvPr id="13335" name="AutoShape 25"/>
          <p:cNvSpPr>
            <a:spLocks noChangeArrowheads="1"/>
          </p:cNvSpPr>
          <p:nvPr/>
        </p:nvSpPr>
        <p:spPr bwMode="auto">
          <a:xfrm>
            <a:off x="4226152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36" name="AutoShape 26"/>
          <p:cNvSpPr>
            <a:spLocks noChangeArrowheads="1"/>
          </p:cNvSpPr>
          <p:nvPr/>
        </p:nvSpPr>
        <p:spPr bwMode="auto">
          <a:xfrm>
            <a:off x="44699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37" name="AutoShape 27"/>
          <p:cNvSpPr>
            <a:spLocks noChangeArrowheads="1"/>
          </p:cNvSpPr>
          <p:nvPr/>
        </p:nvSpPr>
        <p:spPr bwMode="auto">
          <a:xfrm>
            <a:off x="4714875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38" name="AutoShape 28"/>
          <p:cNvSpPr>
            <a:spLocks noChangeArrowheads="1"/>
          </p:cNvSpPr>
          <p:nvPr/>
        </p:nvSpPr>
        <p:spPr bwMode="auto">
          <a:xfrm>
            <a:off x="4956402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39" name="AutoShape 29"/>
          <p:cNvSpPr>
            <a:spLocks noChangeArrowheads="1"/>
          </p:cNvSpPr>
          <p:nvPr/>
        </p:nvSpPr>
        <p:spPr bwMode="auto">
          <a:xfrm>
            <a:off x="377599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40" name="AutoShape 30"/>
          <p:cNvSpPr>
            <a:spLocks noChangeArrowheads="1"/>
          </p:cNvSpPr>
          <p:nvPr/>
        </p:nvSpPr>
        <p:spPr bwMode="auto">
          <a:xfrm>
            <a:off x="620259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41" name="AutoShape 31"/>
          <p:cNvSpPr>
            <a:spLocks noChangeArrowheads="1"/>
          </p:cNvSpPr>
          <p:nvPr/>
        </p:nvSpPr>
        <p:spPr bwMode="auto">
          <a:xfrm>
            <a:off x="865188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42" name="AutoShape 32"/>
          <p:cNvSpPr>
            <a:spLocks noChangeArrowheads="1"/>
          </p:cNvSpPr>
          <p:nvPr/>
        </p:nvSpPr>
        <p:spPr bwMode="auto">
          <a:xfrm>
            <a:off x="11089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43" name="AutoShape 33"/>
          <p:cNvSpPr>
            <a:spLocks noChangeArrowheads="1"/>
          </p:cNvSpPr>
          <p:nvPr/>
        </p:nvSpPr>
        <p:spPr bwMode="auto">
          <a:xfrm>
            <a:off x="1352777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44" name="AutoShape 34"/>
          <p:cNvSpPr>
            <a:spLocks noChangeArrowheads="1"/>
          </p:cNvSpPr>
          <p:nvPr/>
        </p:nvSpPr>
        <p:spPr bwMode="auto">
          <a:xfrm>
            <a:off x="1597706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45" name="AutoShape 35"/>
          <p:cNvSpPr>
            <a:spLocks noChangeArrowheads="1"/>
          </p:cNvSpPr>
          <p:nvPr/>
        </p:nvSpPr>
        <p:spPr bwMode="auto">
          <a:xfrm>
            <a:off x="183923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46" name="AutoShape 36"/>
          <p:cNvSpPr>
            <a:spLocks noChangeArrowheads="1"/>
          </p:cNvSpPr>
          <p:nvPr/>
        </p:nvSpPr>
        <p:spPr bwMode="auto">
          <a:xfrm>
            <a:off x="2084161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47" name="AutoShape 37"/>
          <p:cNvSpPr>
            <a:spLocks noChangeArrowheads="1"/>
          </p:cNvSpPr>
          <p:nvPr/>
        </p:nvSpPr>
        <p:spPr bwMode="auto">
          <a:xfrm>
            <a:off x="2327956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48" name="AutoShape 38"/>
          <p:cNvSpPr>
            <a:spLocks noChangeArrowheads="1"/>
          </p:cNvSpPr>
          <p:nvPr/>
        </p:nvSpPr>
        <p:spPr bwMode="auto">
          <a:xfrm>
            <a:off x="251732" y="4485822"/>
            <a:ext cx="214313" cy="434295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49" name="AutoShape 39"/>
          <p:cNvSpPr>
            <a:spLocks noChangeArrowheads="1"/>
          </p:cNvSpPr>
          <p:nvPr/>
        </p:nvSpPr>
        <p:spPr bwMode="auto">
          <a:xfrm>
            <a:off x="2572885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50" name="AutoShape 40"/>
          <p:cNvSpPr>
            <a:spLocks noChangeArrowheads="1"/>
          </p:cNvSpPr>
          <p:nvPr/>
        </p:nvSpPr>
        <p:spPr bwMode="auto">
          <a:xfrm>
            <a:off x="2779259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51" name="AutoShape 41"/>
          <p:cNvSpPr>
            <a:spLocks noChangeArrowheads="1"/>
          </p:cNvSpPr>
          <p:nvPr/>
        </p:nvSpPr>
        <p:spPr bwMode="auto">
          <a:xfrm>
            <a:off x="3024188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52" name="AutoShape 42"/>
          <p:cNvSpPr>
            <a:spLocks noChangeArrowheads="1"/>
          </p:cNvSpPr>
          <p:nvPr/>
        </p:nvSpPr>
        <p:spPr bwMode="auto">
          <a:xfrm>
            <a:off x="32679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53" name="AutoShape 43"/>
          <p:cNvSpPr>
            <a:spLocks noChangeArrowheads="1"/>
          </p:cNvSpPr>
          <p:nvPr/>
        </p:nvSpPr>
        <p:spPr bwMode="auto">
          <a:xfrm>
            <a:off x="3511777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54" name="AutoShape 44"/>
          <p:cNvSpPr>
            <a:spLocks noChangeArrowheads="1"/>
          </p:cNvSpPr>
          <p:nvPr/>
        </p:nvSpPr>
        <p:spPr bwMode="auto">
          <a:xfrm>
            <a:off x="3756706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55" name="AutoShape 45"/>
          <p:cNvSpPr>
            <a:spLocks noChangeArrowheads="1"/>
          </p:cNvSpPr>
          <p:nvPr/>
        </p:nvSpPr>
        <p:spPr bwMode="auto">
          <a:xfrm>
            <a:off x="399823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56" name="AutoShape 46"/>
          <p:cNvSpPr>
            <a:spLocks noChangeArrowheads="1"/>
          </p:cNvSpPr>
          <p:nvPr/>
        </p:nvSpPr>
        <p:spPr bwMode="auto">
          <a:xfrm>
            <a:off x="4230688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57" name="AutoShape 47"/>
          <p:cNvSpPr>
            <a:spLocks noChangeArrowheads="1"/>
          </p:cNvSpPr>
          <p:nvPr/>
        </p:nvSpPr>
        <p:spPr bwMode="auto">
          <a:xfrm>
            <a:off x="44744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58" name="AutoShape 48"/>
          <p:cNvSpPr>
            <a:spLocks noChangeArrowheads="1"/>
          </p:cNvSpPr>
          <p:nvPr/>
        </p:nvSpPr>
        <p:spPr bwMode="auto">
          <a:xfrm>
            <a:off x="4719411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59" name="AutoShape 49"/>
          <p:cNvSpPr>
            <a:spLocks noChangeArrowheads="1"/>
          </p:cNvSpPr>
          <p:nvPr/>
        </p:nvSpPr>
        <p:spPr bwMode="auto">
          <a:xfrm>
            <a:off x="4960938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60" name="Text Box 50"/>
          <p:cNvSpPr txBox="1">
            <a:spLocks noChangeArrowheads="1"/>
          </p:cNvSpPr>
          <p:nvPr/>
        </p:nvSpPr>
        <p:spPr bwMode="auto">
          <a:xfrm>
            <a:off x="5313589" y="4285116"/>
            <a:ext cx="3318978" cy="126627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ES" sz="1300" b="1" dirty="0">
                <a:solidFill>
                  <a:srgbClr val="FF3300"/>
                </a:solidFill>
              </a:rPr>
              <a:t>LOS    RIESGOS    SE     TRANSFIEREN      DEL</a:t>
            </a:r>
          </a:p>
          <a:p>
            <a:pPr defTabSz="507939"/>
            <a:r>
              <a:rPr lang="es-ES" sz="1300" b="1" dirty="0">
                <a:solidFill>
                  <a:srgbClr val="FF3300"/>
                </a:solidFill>
              </a:rPr>
              <a:t>VENDEDOR     AL    COMPRADOR      CUANDO  </a:t>
            </a:r>
          </a:p>
          <a:p>
            <a:pPr defTabSz="507939"/>
            <a:r>
              <a:rPr lang="es-ES" sz="1300" b="1" dirty="0">
                <a:solidFill>
                  <a:srgbClr val="FF3300"/>
                </a:solidFill>
              </a:rPr>
              <a:t>LAS     MERCADERIAS CRUZAN LA BORDA DEL </a:t>
            </a:r>
          </a:p>
          <a:p>
            <a:pPr defTabSz="507939"/>
            <a:r>
              <a:rPr lang="es-MX" sz="1300" b="1" dirty="0">
                <a:solidFill>
                  <a:srgbClr val="FF3300"/>
                </a:solidFill>
              </a:rPr>
              <a:t>BUQUE    EN    EL    PUERTO   DE  EMBARQUE   </a:t>
            </a:r>
          </a:p>
          <a:p>
            <a:pPr defTabSz="507939"/>
            <a:r>
              <a:rPr lang="es-MX" sz="1300" b="1" dirty="0">
                <a:solidFill>
                  <a:srgbClr val="FF3300"/>
                </a:solidFill>
              </a:rPr>
              <a:t>CONVENIDO.</a:t>
            </a:r>
            <a:endParaRPr lang="es-ES" sz="1300" b="1" dirty="0">
              <a:solidFill>
                <a:srgbClr val="FF3300"/>
              </a:solidFill>
            </a:endParaRPr>
          </a:p>
          <a:p>
            <a:pPr defTabSz="507939"/>
            <a:endParaRPr lang="es-ES" sz="1300" b="1" dirty="0">
              <a:solidFill>
                <a:srgbClr val="FF3300"/>
              </a:solidFill>
            </a:endParaRPr>
          </a:p>
        </p:txBody>
      </p:sp>
      <p:sp>
        <p:nvSpPr>
          <p:cNvPr id="13361" name="AutoShape 51"/>
          <p:cNvSpPr>
            <a:spLocks noChangeArrowheads="1"/>
          </p:cNvSpPr>
          <p:nvPr/>
        </p:nvSpPr>
        <p:spPr bwMode="auto">
          <a:xfrm>
            <a:off x="373063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62" name="AutoShape 52"/>
          <p:cNvSpPr>
            <a:spLocks noChangeArrowheads="1"/>
          </p:cNvSpPr>
          <p:nvPr/>
        </p:nvSpPr>
        <p:spPr bwMode="auto">
          <a:xfrm>
            <a:off x="615723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63" name="AutoShape 53"/>
          <p:cNvSpPr>
            <a:spLocks noChangeArrowheads="1"/>
          </p:cNvSpPr>
          <p:nvPr/>
        </p:nvSpPr>
        <p:spPr bwMode="auto">
          <a:xfrm>
            <a:off x="860652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64" name="AutoShape 54"/>
          <p:cNvSpPr>
            <a:spLocks noChangeArrowheads="1"/>
          </p:cNvSpPr>
          <p:nvPr/>
        </p:nvSpPr>
        <p:spPr bwMode="auto">
          <a:xfrm>
            <a:off x="11044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65" name="AutoShape 55"/>
          <p:cNvSpPr>
            <a:spLocks noChangeArrowheads="1"/>
          </p:cNvSpPr>
          <p:nvPr/>
        </p:nvSpPr>
        <p:spPr bwMode="auto">
          <a:xfrm>
            <a:off x="1348241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66" name="AutoShape 56"/>
          <p:cNvSpPr>
            <a:spLocks noChangeArrowheads="1"/>
          </p:cNvSpPr>
          <p:nvPr/>
        </p:nvSpPr>
        <p:spPr bwMode="auto">
          <a:xfrm>
            <a:off x="1593170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67" name="AutoShape 57"/>
          <p:cNvSpPr>
            <a:spLocks noChangeArrowheads="1"/>
          </p:cNvSpPr>
          <p:nvPr/>
        </p:nvSpPr>
        <p:spPr bwMode="auto">
          <a:xfrm>
            <a:off x="183469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68" name="AutoShape 58"/>
          <p:cNvSpPr>
            <a:spLocks noChangeArrowheads="1"/>
          </p:cNvSpPr>
          <p:nvPr/>
        </p:nvSpPr>
        <p:spPr bwMode="auto">
          <a:xfrm>
            <a:off x="2079626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69" name="AutoShape 59"/>
          <p:cNvSpPr>
            <a:spLocks noChangeArrowheads="1"/>
          </p:cNvSpPr>
          <p:nvPr/>
        </p:nvSpPr>
        <p:spPr bwMode="auto">
          <a:xfrm>
            <a:off x="2323420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70" name="AutoShape 60"/>
          <p:cNvSpPr>
            <a:spLocks noChangeArrowheads="1"/>
          </p:cNvSpPr>
          <p:nvPr/>
        </p:nvSpPr>
        <p:spPr bwMode="auto">
          <a:xfrm>
            <a:off x="247196" y="5874884"/>
            <a:ext cx="214313" cy="434294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71" name="AutoShape 61"/>
          <p:cNvSpPr>
            <a:spLocks noChangeArrowheads="1"/>
          </p:cNvSpPr>
          <p:nvPr/>
        </p:nvSpPr>
        <p:spPr bwMode="auto">
          <a:xfrm>
            <a:off x="2568349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72" name="AutoShape 62"/>
          <p:cNvSpPr>
            <a:spLocks noChangeArrowheads="1"/>
          </p:cNvSpPr>
          <p:nvPr/>
        </p:nvSpPr>
        <p:spPr bwMode="auto">
          <a:xfrm>
            <a:off x="2774723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73" name="AutoShape 63"/>
          <p:cNvSpPr>
            <a:spLocks noChangeArrowheads="1"/>
          </p:cNvSpPr>
          <p:nvPr/>
        </p:nvSpPr>
        <p:spPr bwMode="auto">
          <a:xfrm>
            <a:off x="3019652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74" name="AutoShape 64"/>
          <p:cNvSpPr>
            <a:spLocks noChangeArrowheads="1"/>
          </p:cNvSpPr>
          <p:nvPr/>
        </p:nvSpPr>
        <p:spPr bwMode="auto">
          <a:xfrm>
            <a:off x="32634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75" name="AutoShape 65"/>
          <p:cNvSpPr>
            <a:spLocks noChangeArrowheads="1"/>
          </p:cNvSpPr>
          <p:nvPr/>
        </p:nvSpPr>
        <p:spPr bwMode="auto">
          <a:xfrm>
            <a:off x="3507241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76" name="AutoShape 66"/>
          <p:cNvSpPr>
            <a:spLocks noChangeArrowheads="1"/>
          </p:cNvSpPr>
          <p:nvPr/>
        </p:nvSpPr>
        <p:spPr bwMode="auto">
          <a:xfrm>
            <a:off x="3752170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77" name="AutoShape 67"/>
          <p:cNvSpPr>
            <a:spLocks noChangeArrowheads="1"/>
          </p:cNvSpPr>
          <p:nvPr/>
        </p:nvSpPr>
        <p:spPr bwMode="auto">
          <a:xfrm>
            <a:off x="399369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78" name="AutoShape 68"/>
          <p:cNvSpPr>
            <a:spLocks noChangeArrowheads="1"/>
          </p:cNvSpPr>
          <p:nvPr/>
        </p:nvSpPr>
        <p:spPr bwMode="auto">
          <a:xfrm>
            <a:off x="4226152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79" name="AutoShape 69"/>
          <p:cNvSpPr>
            <a:spLocks noChangeArrowheads="1"/>
          </p:cNvSpPr>
          <p:nvPr/>
        </p:nvSpPr>
        <p:spPr bwMode="auto">
          <a:xfrm>
            <a:off x="44699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80" name="AutoShape 70"/>
          <p:cNvSpPr>
            <a:spLocks noChangeArrowheads="1"/>
          </p:cNvSpPr>
          <p:nvPr/>
        </p:nvSpPr>
        <p:spPr bwMode="auto">
          <a:xfrm>
            <a:off x="4714875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81" name="AutoShape 71"/>
          <p:cNvSpPr>
            <a:spLocks noChangeArrowheads="1"/>
          </p:cNvSpPr>
          <p:nvPr/>
        </p:nvSpPr>
        <p:spPr bwMode="auto">
          <a:xfrm>
            <a:off x="4956402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3382" name="Text Box 72"/>
          <p:cNvSpPr txBox="1">
            <a:spLocks noChangeArrowheads="1"/>
          </p:cNvSpPr>
          <p:nvPr/>
        </p:nvSpPr>
        <p:spPr bwMode="auto">
          <a:xfrm>
            <a:off x="323528" y="2636912"/>
            <a:ext cx="886389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>
                <a:solidFill>
                  <a:srgbClr val="006600"/>
                </a:solidFill>
              </a:rPr>
              <a:t>COSTOS</a:t>
            </a:r>
            <a:endParaRPr lang="es-ES" b="1" dirty="0">
              <a:solidFill>
                <a:srgbClr val="006600"/>
              </a:solidFill>
            </a:endParaRPr>
          </a:p>
        </p:txBody>
      </p:sp>
      <p:sp>
        <p:nvSpPr>
          <p:cNvPr id="13383" name="Text Box 73"/>
          <p:cNvSpPr txBox="1">
            <a:spLocks noChangeArrowheads="1"/>
          </p:cNvSpPr>
          <p:nvPr/>
        </p:nvSpPr>
        <p:spPr bwMode="auto">
          <a:xfrm>
            <a:off x="323528" y="4077072"/>
            <a:ext cx="953587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>
                <a:solidFill>
                  <a:srgbClr val="FF3300"/>
                </a:solidFill>
              </a:rPr>
              <a:t>RIESGOS</a:t>
            </a:r>
            <a:endParaRPr lang="es-ES" b="1" dirty="0">
              <a:solidFill>
                <a:srgbClr val="FF3300"/>
              </a:solidFill>
            </a:endParaRPr>
          </a:p>
        </p:txBody>
      </p:sp>
      <p:sp>
        <p:nvSpPr>
          <p:cNvPr id="13384" name="Text Box 74"/>
          <p:cNvSpPr txBox="1">
            <a:spLocks noChangeArrowheads="1"/>
          </p:cNvSpPr>
          <p:nvPr/>
        </p:nvSpPr>
        <p:spPr bwMode="auto">
          <a:xfrm>
            <a:off x="148545" y="5640161"/>
            <a:ext cx="1408840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>
                <a:solidFill>
                  <a:schemeClr val="accent2"/>
                </a:solidFill>
              </a:rPr>
              <a:t>TRANSPORTE</a:t>
            </a:r>
            <a:endParaRPr lang="es-ES" b="1" dirty="0">
              <a:solidFill>
                <a:schemeClr val="accent2"/>
              </a:solidFill>
            </a:endParaRPr>
          </a:p>
        </p:txBody>
      </p:sp>
      <p:sp>
        <p:nvSpPr>
          <p:cNvPr id="13385" name="Text Box 75"/>
          <p:cNvSpPr txBox="1">
            <a:spLocks noChangeArrowheads="1"/>
          </p:cNvSpPr>
          <p:nvPr/>
        </p:nvSpPr>
        <p:spPr bwMode="auto">
          <a:xfrm>
            <a:off x="5343072" y="5853339"/>
            <a:ext cx="3176760" cy="743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ES" sz="1300" b="1" dirty="0">
                <a:solidFill>
                  <a:schemeClr val="accent2"/>
                </a:solidFill>
              </a:rPr>
              <a:t>EL    TRANSPORTE  Y  SEGURO   DEBE</a:t>
            </a:r>
            <a:r>
              <a:rPr lang="es-MX" sz="1300" b="1" dirty="0">
                <a:solidFill>
                  <a:schemeClr val="accent2"/>
                </a:solidFill>
              </a:rPr>
              <a:t>N</a:t>
            </a:r>
            <a:r>
              <a:rPr lang="es-ES" sz="1300" b="1" dirty="0">
                <a:solidFill>
                  <a:schemeClr val="accent2"/>
                </a:solidFill>
              </a:rPr>
              <a:t>   SER </a:t>
            </a:r>
          </a:p>
          <a:p>
            <a:pPr defTabSz="507939"/>
            <a:r>
              <a:rPr lang="es-ES" sz="1300" b="1" dirty="0">
                <a:solidFill>
                  <a:schemeClr val="accent2"/>
                </a:solidFill>
              </a:rPr>
              <a:t>CONTRATADO POR    EL  VENDEDOR, 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13386" name="Line 76"/>
          <p:cNvSpPr>
            <a:spLocks noChangeShapeType="1"/>
          </p:cNvSpPr>
          <p:nvPr/>
        </p:nvSpPr>
        <p:spPr bwMode="auto">
          <a:xfrm>
            <a:off x="4057196" y="1423081"/>
            <a:ext cx="0" cy="4886098"/>
          </a:xfrm>
          <a:prstGeom prst="line">
            <a:avLst/>
          </a:prstGeom>
          <a:noFill/>
          <a:ln w="476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  <p:sp>
        <p:nvSpPr>
          <p:cNvPr id="13387" name="Line 77"/>
          <p:cNvSpPr>
            <a:spLocks noChangeShapeType="1"/>
          </p:cNvSpPr>
          <p:nvPr/>
        </p:nvSpPr>
        <p:spPr bwMode="auto">
          <a:xfrm>
            <a:off x="2257652" y="1423081"/>
            <a:ext cx="0" cy="3446009"/>
          </a:xfrm>
          <a:prstGeom prst="line">
            <a:avLst/>
          </a:prstGeom>
          <a:noFill/>
          <a:ln w="476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  <p:sp>
        <p:nvSpPr>
          <p:cNvPr id="13388" name="AutoShape 78"/>
          <p:cNvSpPr>
            <a:spLocks noChangeArrowheads="1"/>
          </p:cNvSpPr>
          <p:nvPr/>
        </p:nvSpPr>
        <p:spPr bwMode="auto">
          <a:xfrm>
            <a:off x="2205491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10696" y="137206"/>
            <a:ext cx="5701393" cy="112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defTabSz="507939">
              <a:defRPr/>
            </a:pPr>
            <a:r>
              <a:rPr lang="es-MX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CPT</a:t>
            </a:r>
            <a:r>
              <a:rPr lang="es-MX" sz="13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(... INDICANDO LUGAR DE DESTINO ...)</a:t>
            </a:r>
            <a:endParaRPr lang="es-MX" sz="40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defTabSz="507939">
              <a:defRPr/>
            </a:pPr>
            <a:r>
              <a:rPr lang="es-MX" sz="2700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s-MX" sz="27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arriage</a:t>
            </a:r>
            <a:r>
              <a:rPr lang="es-MX" sz="27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MX" sz="2700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es-MX" sz="27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aid</a:t>
            </a:r>
            <a:r>
              <a:rPr lang="es-MX" sz="27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MX" sz="2700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es-MX" sz="27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  <a:endParaRPr lang="es-ES" sz="27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4339" name="Picture 5" descr="PROCES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732" y="1734911"/>
            <a:ext cx="5657170" cy="91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AutoShape 6"/>
          <p:cNvSpPr>
            <a:spLocks noChangeArrowheads="1"/>
          </p:cNvSpPr>
          <p:nvPr/>
        </p:nvSpPr>
        <p:spPr bwMode="auto">
          <a:xfrm>
            <a:off x="373063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41" name="AutoShape 7"/>
          <p:cNvSpPr>
            <a:spLocks noChangeArrowheads="1"/>
          </p:cNvSpPr>
          <p:nvPr/>
        </p:nvSpPr>
        <p:spPr bwMode="auto">
          <a:xfrm>
            <a:off x="615723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42" name="AutoShape 8"/>
          <p:cNvSpPr>
            <a:spLocks noChangeArrowheads="1"/>
          </p:cNvSpPr>
          <p:nvPr/>
        </p:nvSpPr>
        <p:spPr bwMode="auto">
          <a:xfrm>
            <a:off x="860652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43" name="AutoShape 9"/>
          <p:cNvSpPr>
            <a:spLocks noChangeArrowheads="1"/>
          </p:cNvSpPr>
          <p:nvPr/>
        </p:nvSpPr>
        <p:spPr bwMode="auto">
          <a:xfrm>
            <a:off x="11044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44" name="AutoShape 10"/>
          <p:cNvSpPr>
            <a:spLocks noChangeArrowheads="1"/>
          </p:cNvSpPr>
          <p:nvPr/>
        </p:nvSpPr>
        <p:spPr bwMode="auto">
          <a:xfrm>
            <a:off x="1348241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45" name="AutoShape 11"/>
          <p:cNvSpPr>
            <a:spLocks noChangeArrowheads="1"/>
          </p:cNvSpPr>
          <p:nvPr/>
        </p:nvSpPr>
        <p:spPr bwMode="auto">
          <a:xfrm>
            <a:off x="1593170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46" name="AutoShape 12"/>
          <p:cNvSpPr>
            <a:spLocks noChangeArrowheads="1"/>
          </p:cNvSpPr>
          <p:nvPr/>
        </p:nvSpPr>
        <p:spPr bwMode="auto">
          <a:xfrm>
            <a:off x="183469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47" name="AutoShape 13"/>
          <p:cNvSpPr>
            <a:spLocks noChangeArrowheads="1"/>
          </p:cNvSpPr>
          <p:nvPr/>
        </p:nvSpPr>
        <p:spPr bwMode="auto">
          <a:xfrm>
            <a:off x="2079626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48" name="AutoShape 14"/>
          <p:cNvSpPr>
            <a:spLocks noChangeArrowheads="1"/>
          </p:cNvSpPr>
          <p:nvPr/>
        </p:nvSpPr>
        <p:spPr bwMode="auto">
          <a:xfrm>
            <a:off x="2323420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49" name="AutoShape 15"/>
          <p:cNvSpPr>
            <a:spLocks noChangeArrowheads="1"/>
          </p:cNvSpPr>
          <p:nvPr/>
        </p:nvSpPr>
        <p:spPr bwMode="auto">
          <a:xfrm>
            <a:off x="247196" y="3148920"/>
            <a:ext cx="214313" cy="434294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50" name="AutoShape 16"/>
          <p:cNvSpPr>
            <a:spLocks noChangeArrowheads="1"/>
          </p:cNvSpPr>
          <p:nvPr/>
        </p:nvSpPr>
        <p:spPr bwMode="auto">
          <a:xfrm>
            <a:off x="2568349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51" name="AutoShape 17"/>
          <p:cNvSpPr>
            <a:spLocks noChangeArrowheads="1"/>
          </p:cNvSpPr>
          <p:nvPr/>
        </p:nvSpPr>
        <p:spPr bwMode="auto">
          <a:xfrm>
            <a:off x="2774723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52" name="AutoShape 18"/>
          <p:cNvSpPr>
            <a:spLocks noChangeArrowheads="1"/>
          </p:cNvSpPr>
          <p:nvPr/>
        </p:nvSpPr>
        <p:spPr bwMode="auto">
          <a:xfrm>
            <a:off x="3019652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53" name="AutoShape 19"/>
          <p:cNvSpPr>
            <a:spLocks noChangeArrowheads="1"/>
          </p:cNvSpPr>
          <p:nvPr/>
        </p:nvSpPr>
        <p:spPr bwMode="auto">
          <a:xfrm>
            <a:off x="32634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54" name="AutoShape 20"/>
          <p:cNvSpPr>
            <a:spLocks noChangeArrowheads="1"/>
          </p:cNvSpPr>
          <p:nvPr/>
        </p:nvSpPr>
        <p:spPr bwMode="auto">
          <a:xfrm>
            <a:off x="3507241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55" name="AutoShape 21"/>
          <p:cNvSpPr>
            <a:spLocks noChangeArrowheads="1"/>
          </p:cNvSpPr>
          <p:nvPr/>
        </p:nvSpPr>
        <p:spPr bwMode="auto">
          <a:xfrm>
            <a:off x="3752170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56" name="AutoShape 22"/>
          <p:cNvSpPr>
            <a:spLocks noChangeArrowheads="1"/>
          </p:cNvSpPr>
          <p:nvPr/>
        </p:nvSpPr>
        <p:spPr bwMode="auto">
          <a:xfrm>
            <a:off x="399369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57" name="Text Box 23"/>
          <p:cNvSpPr txBox="1">
            <a:spLocks noChangeArrowheads="1"/>
          </p:cNvSpPr>
          <p:nvPr/>
        </p:nvSpPr>
        <p:spPr bwMode="auto">
          <a:xfrm>
            <a:off x="5588996" y="2752045"/>
            <a:ext cx="3311348" cy="1266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LOS     COSTOS      SE      TRANSFIEREN   DEL   </a:t>
            </a:r>
          </a:p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VENDEDOR      AL     COMPRADOR    CUANDO  </a:t>
            </a:r>
          </a:p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LAS      MERCADERIAS LLEGAN A PUERTO DE </a:t>
            </a:r>
          </a:p>
          <a:p>
            <a:pPr algn="just" defTabSz="507939"/>
            <a:r>
              <a:rPr lang="es-MX" sz="1300" b="1" dirty="0">
                <a:solidFill>
                  <a:srgbClr val="006600"/>
                </a:solidFill>
              </a:rPr>
              <a:t>DESTINO, ASUMIENDO EL COMPRADOR LOS </a:t>
            </a:r>
          </a:p>
          <a:p>
            <a:pPr algn="just" defTabSz="507939"/>
            <a:r>
              <a:rPr lang="es-MX" sz="1300" b="1" dirty="0">
                <a:solidFill>
                  <a:srgbClr val="006600"/>
                </a:solidFill>
              </a:rPr>
              <a:t>COSTOS CORRESPONDIENTES SEGÚN EL </a:t>
            </a:r>
          </a:p>
          <a:p>
            <a:pPr algn="just" defTabSz="507939"/>
            <a:r>
              <a:rPr lang="es-MX" sz="1300" b="1" dirty="0">
                <a:solidFill>
                  <a:srgbClr val="006600"/>
                </a:solidFill>
              </a:rPr>
              <a:t>CONTRATO DE COMPRAVENTA.</a:t>
            </a:r>
            <a:endParaRPr lang="es-ES" sz="1300" b="1" dirty="0">
              <a:solidFill>
                <a:srgbClr val="006600"/>
              </a:solidFill>
            </a:endParaRPr>
          </a:p>
        </p:txBody>
      </p:sp>
      <p:sp>
        <p:nvSpPr>
          <p:cNvPr id="14358" name="Line 24"/>
          <p:cNvSpPr>
            <a:spLocks noChangeShapeType="1"/>
          </p:cNvSpPr>
          <p:nvPr/>
        </p:nvSpPr>
        <p:spPr bwMode="auto">
          <a:xfrm>
            <a:off x="0" y="1268866"/>
            <a:ext cx="914400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  <p:sp>
        <p:nvSpPr>
          <p:cNvPr id="14359" name="AutoShape 25"/>
          <p:cNvSpPr>
            <a:spLocks noChangeArrowheads="1"/>
          </p:cNvSpPr>
          <p:nvPr/>
        </p:nvSpPr>
        <p:spPr bwMode="auto">
          <a:xfrm>
            <a:off x="4226152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60" name="AutoShape 26"/>
          <p:cNvSpPr>
            <a:spLocks noChangeArrowheads="1"/>
          </p:cNvSpPr>
          <p:nvPr/>
        </p:nvSpPr>
        <p:spPr bwMode="auto">
          <a:xfrm>
            <a:off x="44699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61" name="AutoShape 27"/>
          <p:cNvSpPr>
            <a:spLocks noChangeArrowheads="1"/>
          </p:cNvSpPr>
          <p:nvPr/>
        </p:nvSpPr>
        <p:spPr bwMode="auto">
          <a:xfrm>
            <a:off x="4714875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62" name="AutoShape 28"/>
          <p:cNvSpPr>
            <a:spLocks noChangeArrowheads="1"/>
          </p:cNvSpPr>
          <p:nvPr/>
        </p:nvSpPr>
        <p:spPr bwMode="auto">
          <a:xfrm>
            <a:off x="4956402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63" name="AutoShape 29"/>
          <p:cNvSpPr>
            <a:spLocks noChangeArrowheads="1"/>
          </p:cNvSpPr>
          <p:nvPr/>
        </p:nvSpPr>
        <p:spPr bwMode="auto">
          <a:xfrm>
            <a:off x="377599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64" name="AutoShape 30"/>
          <p:cNvSpPr>
            <a:spLocks noChangeArrowheads="1"/>
          </p:cNvSpPr>
          <p:nvPr/>
        </p:nvSpPr>
        <p:spPr bwMode="auto">
          <a:xfrm>
            <a:off x="620259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65" name="AutoShape 31"/>
          <p:cNvSpPr>
            <a:spLocks noChangeArrowheads="1"/>
          </p:cNvSpPr>
          <p:nvPr/>
        </p:nvSpPr>
        <p:spPr bwMode="auto">
          <a:xfrm>
            <a:off x="865188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66" name="AutoShape 32"/>
          <p:cNvSpPr>
            <a:spLocks noChangeArrowheads="1"/>
          </p:cNvSpPr>
          <p:nvPr/>
        </p:nvSpPr>
        <p:spPr bwMode="auto">
          <a:xfrm>
            <a:off x="11089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67" name="AutoShape 33"/>
          <p:cNvSpPr>
            <a:spLocks noChangeArrowheads="1"/>
          </p:cNvSpPr>
          <p:nvPr/>
        </p:nvSpPr>
        <p:spPr bwMode="auto">
          <a:xfrm>
            <a:off x="1352777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68" name="AutoShape 34"/>
          <p:cNvSpPr>
            <a:spLocks noChangeArrowheads="1"/>
          </p:cNvSpPr>
          <p:nvPr/>
        </p:nvSpPr>
        <p:spPr bwMode="auto">
          <a:xfrm>
            <a:off x="1597706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69" name="AutoShape 35"/>
          <p:cNvSpPr>
            <a:spLocks noChangeArrowheads="1"/>
          </p:cNvSpPr>
          <p:nvPr/>
        </p:nvSpPr>
        <p:spPr bwMode="auto">
          <a:xfrm>
            <a:off x="183923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70" name="AutoShape 36"/>
          <p:cNvSpPr>
            <a:spLocks noChangeArrowheads="1"/>
          </p:cNvSpPr>
          <p:nvPr/>
        </p:nvSpPr>
        <p:spPr bwMode="auto">
          <a:xfrm>
            <a:off x="2084161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71" name="AutoShape 37"/>
          <p:cNvSpPr>
            <a:spLocks noChangeArrowheads="1"/>
          </p:cNvSpPr>
          <p:nvPr/>
        </p:nvSpPr>
        <p:spPr bwMode="auto">
          <a:xfrm>
            <a:off x="2327956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72" name="AutoShape 38"/>
          <p:cNvSpPr>
            <a:spLocks noChangeArrowheads="1"/>
          </p:cNvSpPr>
          <p:nvPr/>
        </p:nvSpPr>
        <p:spPr bwMode="auto">
          <a:xfrm>
            <a:off x="251732" y="4485822"/>
            <a:ext cx="214313" cy="434295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73" name="AutoShape 39"/>
          <p:cNvSpPr>
            <a:spLocks noChangeArrowheads="1"/>
          </p:cNvSpPr>
          <p:nvPr/>
        </p:nvSpPr>
        <p:spPr bwMode="auto">
          <a:xfrm>
            <a:off x="2572885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74" name="AutoShape 40"/>
          <p:cNvSpPr>
            <a:spLocks noChangeArrowheads="1"/>
          </p:cNvSpPr>
          <p:nvPr/>
        </p:nvSpPr>
        <p:spPr bwMode="auto">
          <a:xfrm>
            <a:off x="2779259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75" name="AutoShape 41"/>
          <p:cNvSpPr>
            <a:spLocks noChangeArrowheads="1"/>
          </p:cNvSpPr>
          <p:nvPr/>
        </p:nvSpPr>
        <p:spPr bwMode="auto">
          <a:xfrm>
            <a:off x="3024188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76" name="AutoShape 42"/>
          <p:cNvSpPr>
            <a:spLocks noChangeArrowheads="1"/>
          </p:cNvSpPr>
          <p:nvPr/>
        </p:nvSpPr>
        <p:spPr bwMode="auto">
          <a:xfrm>
            <a:off x="32679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77" name="AutoShape 43"/>
          <p:cNvSpPr>
            <a:spLocks noChangeArrowheads="1"/>
          </p:cNvSpPr>
          <p:nvPr/>
        </p:nvSpPr>
        <p:spPr bwMode="auto">
          <a:xfrm>
            <a:off x="3511777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78" name="AutoShape 44"/>
          <p:cNvSpPr>
            <a:spLocks noChangeArrowheads="1"/>
          </p:cNvSpPr>
          <p:nvPr/>
        </p:nvSpPr>
        <p:spPr bwMode="auto">
          <a:xfrm>
            <a:off x="3756706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79" name="AutoShape 45"/>
          <p:cNvSpPr>
            <a:spLocks noChangeArrowheads="1"/>
          </p:cNvSpPr>
          <p:nvPr/>
        </p:nvSpPr>
        <p:spPr bwMode="auto">
          <a:xfrm>
            <a:off x="399823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80" name="AutoShape 46"/>
          <p:cNvSpPr>
            <a:spLocks noChangeArrowheads="1"/>
          </p:cNvSpPr>
          <p:nvPr/>
        </p:nvSpPr>
        <p:spPr bwMode="auto">
          <a:xfrm>
            <a:off x="4230688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81" name="AutoShape 47"/>
          <p:cNvSpPr>
            <a:spLocks noChangeArrowheads="1"/>
          </p:cNvSpPr>
          <p:nvPr/>
        </p:nvSpPr>
        <p:spPr bwMode="auto">
          <a:xfrm>
            <a:off x="44744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82" name="AutoShape 48"/>
          <p:cNvSpPr>
            <a:spLocks noChangeArrowheads="1"/>
          </p:cNvSpPr>
          <p:nvPr/>
        </p:nvSpPr>
        <p:spPr bwMode="auto">
          <a:xfrm>
            <a:off x="4719411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83" name="AutoShape 49"/>
          <p:cNvSpPr>
            <a:spLocks noChangeArrowheads="1"/>
          </p:cNvSpPr>
          <p:nvPr/>
        </p:nvSpPr>
        <p:spPr bwMode="auto">
          <a:xfrm>
            <a:off x="4960938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84" name="Text Box 50"/>
          <p:cNvSpPr txBox="1">
            <a:spLocks noChangeArrowheads="1"/>
          </p:cNvSpPr>
          <p:nvPr/>
        </p:nvSpPr>
        <p:spPr bwMode="auto">
          <a:xfrm>
            <a:off x="5313590" y="4285116"/>
            <a:ext cx="3311348" cy="1066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ES" sz="1300" b="1" dirty="0">
                <a:solidFill>
                  <a:srgbClr val="FF3300"/>
                </a:solidFill>
              </a:rPr>
              <a:t>LOS    RIESGOS    SE     TRANSFIEREN      DEL</a:t>
            </a:r>
          </a:p>
          <a:p>
            <a:pPr defTabSz="507939"/>
            <a:r>
              <a:rPr lang="es-ES" sz="1300" b="1" dirty="0">
                <a:solidFill>
                  <a:srgbClr val="FF3300"/>
                </a:solidFill>
              </a:rPr>
              <a:t>VENDEDOR     AL    COMPRADOR      CUANDO  </a:t>
            </a:r>
          </a:p>
          <a:p>
            <a:pPr defTabSz="507939"/>
            <a:r>
              <a:rPr lang="es-ES" sz="1300" b="1" dirty="0">
                <a:solidFill>
                  <a:srgbClr val="FF3300"/>
                </a:solidFill>
              </a:rPr>
              <a:t>LAS     MERCADERIAS  SE ENTREGRAN AL </a:t>
            </a:r>
          </a:p>
          <a:p>
            <a:pPr defTabSz="507939"/>
            <a:r>
              <a:rPr lang="es-MX" sz="1300" b="1" dirty="0">
                <a:solidFill>
                  <a:srgbClr val="FF3300"/>
                </a:solidFill>
              </a:rPr>
              <a:t>PRIMER TRANSPORTISTA PARA QUE LAS </a:t>
            </a:r>
          </a:p>
          <a:p>
            <a:pPr defTabSz="507939"/>
            <a:r>
              <a:rPr lang="es-MX" sz="1300" b="1" dirty="0">
                <a:solidFill>
                  <a:srgbClr val="FF3300"/>
                </a:solidFill>
              </a:rPr>
              <a:t>TRASLADE A DESTINO.</a:t>
            </a:r>
            <a:endParaRPr lang="es-ES" sz="1300" b="1" dirty="0">
              <a:solidFill>
                <a:srgbClr val="FF3300"/>
              </a:solidFill>
            </a:endParaRPr>
          </a:p>
        </p:txBody>
      </p:sp>
      <p:sp>
        <p:nvSpPr>
          <p:cNvPr id="14385" name="AutoShape 51"/>
          <p:cNvSpPr>
            <a:spLocks noChangeArrowheads="1"/>
          </p:cNvSpPr>
          <p:nvPr/>
        </p:nvSpPr>
        <p:spPr bwMode="auto">
          <a:xfrm>
            <a:off x="373063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86" name="AutoShape 52"/>
          <p:cNvSpPr>
            <a:spLocks noChangeArrowheads="1"/>
          </p:cNvSpPr>
          <p:nvPr/>
        </p:nvSpPr>
        <p:spPr bwMode="auto">
          <a:xfrm>
            <a:off x="615723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87" name="AutoShape 53"/>
          <p:cNvSpPr>
            <a:spLocks noChangeArrowheads="1"/>
          </p:cNvSpPr>
          <p:nvPr/>
        </p:nvSpPr>
        <p:spPr bwMode="auto">
          <a:xfrm>
            <a:off x="860652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88" name="AutoShape 54"/>
          <p:cNvSpPr>
            <a:spLocks noChangeArrowheads="1"/>
          </p:cNvSpPr>
          <p:nvPr/>
        </p:nvSpPr>
        <p:spPr bwMode="auto">
          <a:xfrm>
            <a:off x="11044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89" name="AutoShape 55"/>
          <p:cNvSpPr>
            <a:spLocks noChangeArrowheads="1"/>
          </p:cNvSpPr>
          <p:nvPr/>
        </p:nvSpPr>
        <p:spPr bwMode="auto">
          <a:xfrm>
            <a:off x="1348241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90" name="AutoShape 56"/>
          <p:cNvSpPr>
            <a:spLocks noChangeArrowheads="1"/>
          </p:cNvSpPr>
          <p:nvPr/>
        </p:nvSpPr>
        <p:spPr bwMode="auto">
          <a:xfrm>
            <a:off x="1593170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91" name="AutoShape 57"/>
          <p:cNvSpPr>
            <a:spLocks noChangeArrowheads="1"/>
          </p:cNvSpPr>
          <p:nvPr/>
        </p:nvSpPr>
        <p:spPr bwMode="auto">
          <a:xfrm>
            <a:off x="183469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92" name="AutoShape 58"/>
          <p:cNvSpPr>
            <a:spLocks noChangeArrowheads="1"/>
          </p:cNvSpPr>
          <p:nvPr/>
        </p:nvSpPr>
        <p:spPr bwMode="auto">
          <a:xfrm>
            <a:off x="2079626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93" name="AutoShape 59"/>
          <p:cNvSpPr>
            <a:spLocks noChangeArrowheads="1"/>
          </p:cNvSpPr>
          <p:nvPr/>
        </p:nvSpPr>
        <p:spPr bwMode="auto">
          <a:xfrm>
            <a:off x="2323420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94" name="AutoShape 60"/>
          <p:cNvSpPr>
            <a:spLocks noChangeArrowheads="1"/>
          </p:cNvSpPr>
          <p:nvPr/>
        </p:nvSpPr>
        <p:spPr bwMode="auto">
          <a:xfrm>
            <a:off x="247196" y="5874884"/>
            <a:ext cx="214313" cy="434294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95" name="AutoShape 61"/>
          <p:cNvSpPr>
            <a:spLocks noChangeArrowheads="1"/>
          </p:cNvSpPr>
          <p:nvPr/>
        </p:nvSpPr>
        <p:spPr bwMode="auto">
          <a:xfrm>
            <a:off x="2568349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96" name="AutoShape 62"/>
          <p:cNvSpPr>
            <a:spLocks noChangeArrowheads="1"/>
          </p:cNvSpPr>
          <p:nvPr/>
        </p:nvSpPr>
        <p:spPr bwMode="auto">
          <a:xfrm>
            <a:off x="2774723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97" name="AutoShape 63"/>
          <p:cNvSpPr>
            <a:spLocks noChangeArrowheads="1"/>
          </p:cNvSpPr>
          <p:nvPr/>
        </p:nvSpPr>
        <p:spPr bwMode="auto">
          <a:xfrm>
            <a:off x="3019652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98" name="AutoShape 64"/>
          <p:cNvSpPr>
            <a:spLocks noChangeArrowheads="1"/>
          </p:cNvSpPr>
          <p:nvPr/>
        </p:nvSpPr>
        <p:spPr bwMode="auto">
          <a:xfrm>
            <a:off x="32634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399" name="AutoShape 65"/>
          <p:cNvSpPr>
            <a:spLocks noChangeArrowheads="1"/>
          </p:cNvSpPr>
          <p:nvPr/>
        </p:nvSpPr>
        <p:spPr bwMode="auto">
          <a:xfrm>
            <a:off x="3507241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400" name="AutoShape 66"/>
          <p:cNvSpPr>
            <a:spLocks noChangeArrowheads="1"/>
          </p:cNvSpPr>
          <p:nvPr/>
        </p:nvSpPr>
        <p:spPr bwMode="auto">
          <a:xfrm>
            <a:off x="3752170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401" name="AutoShape 67"/>
          <p:cNvSpPr>
            <a:spLocks noChangeArrowheads="1"/>
          </p:cNvSpPr>
          <p:nvPr/>
        </p:nvSpPr>
        <p:spPr bwMode="auto">
          <a:xfrm>
            <a:off x="399369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402" name="AutoShape 68"/>
          <p:cNvSpPr>
            <a:spLocks noChangeArrowheads="1"/>
          </p:cNvSpPr>
          <p:nvPr/>
        </p:nvSpPr>
        <p:spPr bwMode="auto">
          <a:xfrm>
            <a:off x="4226152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403" name="AutoShape 69"/>
          <p:cNvSpPr>
            <a:spLocks noChangeArrowheads="1"/>
          </p:cNvSpPr>
          <p:nvPr/>
        </p:nvSpPr>
        <p:spPr bwMode="auto">
          <a:xfrm>
            <a:off x="44699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404" name="AutoShape 70"/>
          <p:cNvSpPr>
            <a:spLocks noChangeArrowheads="1"/>
          </p:cNvSpPr>
          <p:nvPr/>
        </p:nvSpPr>
        <p:spPr bwMode="auto">
          <a:xfrm>
            <a:off x="4714875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405" name="AutoShape 71"/>
          <p:cNvSpPr>
            <a:spLocks noChangeArrowheads="1"/>
          </p:cNvSpPr>
          <p:nvPr/>
        </p:nvSpPr>
        <p:spPr bwMode="auto">
          <a:xfrm>
            <a:off x="4956402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4406" name="Text Box 72"/>
          <p:cNvSpPr txBox="1">
            <a:spLocks noChangeArrowheads="1"/>
          </p:cNvSpPr>
          <p:nvPr/>
        </p:nvSpPr>
        <p:spPr bwMode="auto">
          <a:xfrm>
            <a:off x="323528" y="2708920"/>
            <a:ext cx="886389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>
                <a:solidFill>
                  <a:srgbClr val="006600"/>
                </a:solidFill>
              </a:rPr>
              <a:t>COSTOS</a:t>
            </a:r>
            <a:endParaRPr lang="es-ES" b="1" dirty="0">
              <a:solidFill>
                <a:srgbClr val="006600"/>
              </a:solidFill>
            </a:endParaRPr>
          </a:p>
        </p:txBody>
      </p:sp>
      <p:sp>
        <p:nvSpPr>
          <p:cNvPr id="14407" name="Text Box 73"/>
          <p:cNvSpPr txBox="1">
            <a:spLocks noChangeArrowheads="1"/>
          </p:cNvSpPr>
          <p:nvPr/>
        </p:nvSpPr>
        <p:spPr bwMode="auto">
          <a:xfrm>
            <a:off x="323528" y="4005064"/>
            <a:ext cx="953587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>
                <a:solidFill>
                  <a:srgbClr val="FF3300"/>
                </a:solidFill>
              </a:rPr>
              <a:t>RIESGOS</a:t>
            </a:r>
            <a:endParaRPr lang="es-ES" b="1" dirty="0">
              <a:solidFill>
                <a:srgbClr val="FF3300"/>
              </a:solidFill>
            </a:endParaRPr>
          </a:p>
        </p:txBody>
      </p:sp>
      <p:sp>
        <p:nvSpPr>
          <p:cNvPr id="14408" name="Text Box 74"/>
          <p:cNvSpPr txBox="1">
            <a:spLocks noChangeArrowheads="1"/>
          </p:cNvSpPr>
          <p:nvPr/>
        </p:nvSpPr>
        <p:spPr bwMode="auto">
          <a:xfrm>
            <a:off x="323528" y="5445224"/>
            <a:ext cx="1408840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>
                <a:solidFill>
                  <a:schemeClr val="accent2"/>
                </a:solidFill>
              </a:rPr>
              <a:t>TRANSPORTE</a:t>
            </a:r>
            <a:endParaRPr lang="es-ES" b="1" dirty="0">
              <a:solidFill>
                <a:schemeClr val="accent2"/>
              </a:solidFill>
            </a:endParaRPr>
          </a:p>
        </p:txBody>
      </p:sp>
      <p:sp>
        <p:nvSpPr>
          <p:cNvPr id="14409" name="Text Box 75"/>
          <p:cNvSpPr txBox="1">
            <a:spLocks noChangeArrowheads="1"/>
          </p:cNvSpPr>
          <p:nvPr/>
        </p:nvSpPr>
        <p:spPr bwMode="auto">
          <a:xfrm>
            <a:off x="5343071" y="5853339"/>
            <a:ext cx="3800929" cy="743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5306" tIns="32653" rIns="65306" bIns="32653">
            <a:spAutoFit/>
          </a:bodyPr>
          <a:lstStyle/>
          <a:p>
            <a:pPr defTabSz="507939"/>
            <a:r>
              <a:rPr lang="es-ES" sz="1300" b="1" dirty="0">
                <a:solidFill>
                  <a:schemeClr val="accent2"/>
                </a:solidFill>
              </a:rPr>
              <a:t>EL TRANSPORTE DEBE SER CONTRATADO POR    EL  VENDEDOR, 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14410" name="Line 76"/>
          <p:cNvSpPr>
            <a:spLocks noChangeShapeType="1"/>
          </p:cNvSpPr>
          <p:nvPr/>
        </p:nvSpPr>
        <p:spPr bwMode="auto">
          <a:xfrm>
            <a:off x="4057196" y="1423081"/>
            <a:ext cx="0" cy="4886098"/>
          </a:xfrm>
          <a:prstGeom prst="line">
            <a:avLst/>
          </a:prstGeom>
          <a:noFill/>
          <a:ln w="476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  <p:sp>
        <p:nvSpPr>
          <p:cNvPr id="14411" name="Line 77"/>
          <p:cNvSpPr>
            <a:spLocks noChangeShapeType="1"/>
          </p:cNvSpPr>
          <p:nvPr/>
        </p:nvSpPr>
        <p:spPr bwMode="auto">
          <a:xfrm>
            <a:off x="2257652" y="1423081"/>
            <a:ext cx="0" cy="3446009"/>
          </a:xfrm>
          <a:prstGeom prst="line">
            <a:avLst/>
          </a:prstGeom>
          <a:noFill/>
          <a:ln w="476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  <p:sp>
        <p:nvSpPr>
          <p:cNvPr id="14412" name="AutoShape 78"/>
          <p:cNvSpPr>
            <a:spLocks noChangeArrowheads="1"/>
          </p:cNvSpPr>
          <p:nvPr/>
        </p:nvSpPr>
        <p:spPr bwMode="auto">
          <a:xfrm>
            <a:off x="2205491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10696" y="137206"/>
            <a:ext cx="5701393" cy="112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defTabSz="507939">
              <a:defRPr/>
            </a:pPr>
            <a:r>
              <a:rPr lang="es-MX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CIP</a:t>
            </a:r>
            <a:r>
              <a:rPr lang="es-MX" sz="13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(... INDICANDO LUGAR DE DESTINO ...)</a:t>
            </a:r>
            <a:endParaRPr lang="es-MX" sz="40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defTabSz="507939">
              <a:defRPr/>
            </a:pPr>
            <a:r>
              <a:rPr lang="es-MX" sz="2700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s-MX" sz="27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arriage</a:t>
            </a:r>
            <a:r>
              <a:rPr lang="es-MX" sz="27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</a:t>
            </a:r>
            <a:r>
              <a:rPr lang="es-MX" sz="27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MX" sz="2700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s-MX" sz="27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nsurance</a:t>
            </a:r>
            <a:r>
              <a:rPr lang="es-MX" sz="27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MX" sz="2700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es-MX" sz="27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aid</a:t>
            </a:r>
            <a:r>
              <a:rPr lang="es-MX" sz="27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MX" sz="27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</a:t>
            </a:r>
            <a:endParaRPr lang="es-ES" sz="27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5363" name="Picture 5" descr="PROCES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732" y="1734911"/>
            <a:ext cx="5657170" cy="91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AutoShape 6"/>
          <p:cNvSpPr>
            <a:spLocks noChangeArrowheads="1"/>
          </p:cNvSpPr>
          <p:nvPr/>
        </p:nvSpPr>
        <p:spPr bwMode="auto">
          <a:xfrm>
            <a:off x="373063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65" name="AutoShape 7"/>
          <p:cNvSpPr>
            <a:spLocks noChangeArrowheads="1"/>
          </p:cNvSpPr>
          <p:nvPr/>
        </p:nvSpPr>
        <p:spPr bwMode="auto">
          <a:xfrm>
            <a:off x="615723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66" name="AutoShape 8"/>
          <p:cNvSpPr>
            <a:spLocks noChangeArrowheads="1"/>
          </p:cNvSpPr>
          <p:nvPr/>
        </p:nvSpPr>
        <p:spPr bwMode="auto">
          <a:xfrm>
            <a:off x="860652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67" name="AutoShape 9"/>
          <p:cNvSpPr>
            <a:spLocks noChangeArrowheads="1"/>
          </p:cNvSpPr>
          <p:nvPr/>
        </p:nvSpPr>
        <p:spPr bwMode="auto">
          <a:xfrm>
            <a:off x="11044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68" name="AutoShape 10"/>
          <p:cNvSpPr>
            <a:spLocks noChangeArrowheads="1"/>
          </p:cNvSpPr>
          <p:nvPr/>
        </p:nvSpPr>
        <p:spPr bwMode="auto">
          <a:xfrm>
            <a:off x="1348241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69" name="AutoShape 11"/>
          <p:cNvSpPr>
            <a:spLocks noChangeArrowheads="1"/>
          </p:cNvSpPr>
          <p:nvPr/>
        </p:nvSpPr>
        <p:spPr bwMode="auto">
          <a:xfrm>
            <a:off x="1593170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70" name="AutoShape 12"/>
          <p:cNvSpPr>
            <a:spLocks noChangeArrowheads="1"/>
          </p:cNvSpPr>
          <p:nvPr/>
        </p:nvSpPr>
        <p:spPr bwMode="auto">
          <a:xfrm>
            <a:off x="183469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71" name="AutoShape 13"/>
          <p:cNvSpPr>
            <a:spLocks noChangeArrowheads="1"/>
          </p:cNvSpPr>
          <p:nvPr/>
        </p:nvSpPr>
        <p:spPr bwMode="auto">
          <a:xfrm>
            <a:off x="2079626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72" name="AutoShape 14"/>
          <p:cNvSpPr>
            <a:spLocks noChangeArrowheads="1"/>
          </p:cNvSpPr>
          <p:nvPr/>
        </p:nvSpPr>
        <p:spPr bwMode="auto">
          <a:xfrm>
            <a:off x="2323420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73" name="AutoShape 15"/>
          <p:cNvSpPr>
            <a:spLocks noChangeArrowheads="1"/>
          </p:cNvSpPr>
          <p:nvPr/>
        </p:nvSpPr>
        <p:spPr bwMode="auto">
          <a:xfrm>
            <a:off x="247196" y="3148920"/>
            <a:ext cx="214313" cy="434294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74" name="AutoShape 16"/>
          <p:cNvSpPr>
            <a:spLocks noChangeArrowheads="1"/>
          </p:cNvSpPr>
          <p:nvPr/>
        </p:nvSpPr>
        <p:spPr bwMode="auto">
          <a:xfrm>
            <a:off x="2568349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75" name="AutoShape 17"/>
          <p:cNvSpPr>
            <a:spLocks noChangeArrowheads="1"/>
          </p:cNvSpPr>
          <p:nvPr/>
        </p:nvSpPr>
        <p:spPr bwMode="auto">
          <a:xfrm>
            <a:off x="2774723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76" name="AutoShape 18"/>
          <p:cNvSpPr>
            <a:spLocks noChangeArrowheads="1"/>
          </p:cNvSpPr>
          <p:nvPr/>
        </p:nvSpPr>
        <p:spPr bwMode="auto">
          <a:xfrm>
            <a:off x="3019652" y="3148920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77" name="AutoShape 19"/>
          <p:cNvSpPr>
            <a:spLocks noChangeArrowheads="1"/>
          </p:cNvSpPr>
          <p:nvPr/>
        </p:nvSpPr>
        <p:spPr bwMode="auto">
          <a:xfrm>
            <a:off x="32634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78" name="AutoShape 20"/>
          <p:cNvSpPr>
            <a:spLocks noChangeArrowheads="1"/>
          </p:cNvSpPr>
          <p:nvPr/>
        </p:nvSpPr>
        <p:spPr bwMode="auto">
          <a:xfrm>
            <a:off x="3507241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79" name="AutoShape 21"/>
          <p:cNvSpPr>
            <a:spLocks noChangeArrowheads="1"/>
          </p:cNvSpPr>
          <p:nvPr/>
        </p:nvSpPr>
        <p:spPr bwMode="auto">
          <a:xfrm>
            <a:off x="3752170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339966"/>
              </a:gs>
              <a:gs pos="50000">
                <a:srgbClr val="2C8458"/>
              </a:gs>
              <a:gs pos="100000">
                <a:srgbClr val="33996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80" name="AutoShape 22"/>
          <p:cNvSpPr>
            <a:spLocks noChangeArrowheads="1"/>
          </p:cNvSpPr>
          <p:nvPr/>
        </p:nvSpPr>
        <p:spPr bwMode="auto">
          <a:xfrm>
            <a:off x="399369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81" name="Text Box 23"/>
          <p:cNvSpPr txBox="1">
            <a:spLocks noChangeArrowheads="1"/>
          </p:cNvSpPr>
          <p:nvPr/>
        </p:nvSpPr>
        <p:spPr bwMode="auto">
          <a:xfrm>
            <a:off x="5588996" y="2752045"/>
            <a:ext cx="3311348" cy="1266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LOS     COSTOS      SE      TRANSFIEREN   DEL   </a:t>
            </a:r>
          </a:p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VENDEDOR      AL     COMPRADOR    CUANDO  </a:t>
            </a:r>
          </a:p>
          <a:p>
            <a:pPr algn="just" defTabSz="507939"/>
            <a:r>
              <a:rPr lang="es-ES" sz="1300" b="1" dirty="0">
                <a:solidFill>
                  <a:srgbClr val="006600"/>
                </a:solidFill>
              </a:rPr>
              <a:t>LAS      MERCADERIAS LLEGAN A PUERTO DE </a:t>
            </a:r>
          </a:p>
          <a:p>
            <a:pPr algn="just" defTabSz="507939"/>
            <a:r>
              <a:rPr lang="es-MX" sz="1300" b="1" dirty="0">
                <a:solidFill>
                  <a:srgbClr val="006600"/>
                </a:solidFill>
              </a:rPr>
              <a:t>DESTINO, ASUMIENDO EL COMPRADOR LOS </a:t>
            </a:r>
          </a:p>
          <a:p>
            <a:pPr algn="just" defTabSz="507939"/>
            <a:r>
              <a:rPr lang="es-MX" sz="1300" b="1" dirty="0">
                <a:solidFill>
                  <a:srgbClr val="006600"/>
                </a:solidFill>
              </a:rPr>
              <a:t>COSTOS CORRESPONDIENTES SEGÚN EL </a:t>
            </a:r>
          </a:p>
          <a:p>
            <a:pPr algn="just" defTabSz="507939"/>
            <a:r>
              <a:rPr lang="es-MX" sz="1300" b="1" dirty="0">
                <a:solidFill>
                  <a:srgbClr val="006600"/>
                </a:solidFill>
              </a:rPr>
              <a:t>CONTRATO DE COMPRAVENTA.</a:t>
            </a:r>
            <a:endParaRPr lang="es-ES" sz="1300" b="1" dirty="0">
              <a:solidFill>
                <a:srgbClr val="006600"/>
              </a:solidFill>
            </a:endParaRPr>
          </a:p>
        </p:txBody>
      </p:sp>
      <p:sp>
        <p:nvSpPr>
          <p:cNvPr id="15382" name="Line 24"/>
          <p:cNvSpPr>
            <a:spLocks noChangeShapeType="1"/>
          </p:cNvSpPr>
          <p:nvPr/>
        </p:nvSpPr>
        <p:spPr bwMode="auto">
          <a:xfrm>
            <a:off x="0" y="1268866"/>
            <a:ext cx="914400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  <p:sp>
        <p:nvSpPr>
          <p:cNvPr id="15383" name="AutoShape 25"/>
          <p:cNvSpPr>
            <a:spLocks noChangeArrowheads="1"/>
          </p:cNvSpPr>
          <p:nvPr/>
        </p:nvSpPr>
        <p:spPr bwMode="auto">
          <a:xfrm>
            <a:off x="4226152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84" name="AutoShape 26"/>
          <p:cNvSpPr>
            <a:spLocks noChangeArrowheads="1"/>
          </p:cNvSpPr>
          <p:nvPr/>
        </p:nvSpPr>
        <p:spPr bwMode="auto">
          <a:xfrm>
            <a:off x="4469946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85" name="AutoShape 27"/>
          <p:cNvSpPr>
            <a:spLocks noChangeArrowheads="1"/>
          </p:cNvSpPr>
          <p:nvPr/>
        </p:nvSpPr>
        <p:spPr bwMode="auto">
          <a:xfrm>
            <a:off x="4714875" y="3148920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86" name="AutoShape 28"/>
          <p:cNvSpPr>
            <a:spLocks noChangeArrowheads="1"/>
          </p:cNvSpPr>
          <p:nvPr/>
        </p:nvSpPr>
        <p:spPr bwMode="auto">
          <a:xfrm>
            <a:off x="4956402" y="3148920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CCFFCC"/>
              </a:gs>
              <a:gs pos="50000">
                <a:srgbClr val="D4FFD4"/>
              </a:gs>
              <a:gs pos="100000">
                <a:srgbClr val="CCFFCC"/>
              </a:gs>
            </a:gsLst>
            <a:lin ang="270000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87" name="AutoShape 29"/>
          <p:cNvSpPr>
            <a:spLocks noChangeArrowheads="1"/>
          </p:cNvSpPr>
          <p:nvPr/>
        </p:nvSpPr>
        <p:spPr bwMode="auto">
          <a:xfrm>
            <a:off x="377599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88" name="AutoShape 30"/>
          <p:cNvSpPr>
            <a:spLocks noChangeArrowheads="1"/>
          </p:cNvSpPr>
          <p:nvPr/>
        </p:nvSpPr>
        <p:spPr bwMode="auto">
          <a:xfrm>
            <a:off x="620259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89" name="AutoShape 31"/>
          <p:cNvSpPr>
            <a:spLocks noChangeArrowheads="1"/>
          </p:cNvSpPr>
          <p:nvPr/>
        </p:nvSpPr>
        <p:spPr bwMode="auto">
          <a:xfrm>
            <a:off x="865188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90" name="AutoShape 32"/>
          <p:cNvSpPr>
            <a:spLocks noChangeArrowheads="1"/>
          </p:cNvSpPr>
          <p:nvPr/>
        </p:nvSpPr>
        <p:spPr bwMode="auto">
          <a:xfrm>
            <a:off x="11089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91" name="AutoShape 33"/>
          <p:cNvSpPr>
            <a:spLocks noChangeArrowheads="1"/>
          </p:cNvSpPr>
          <p:nvPr/>
        </p:nvSpPr>
        <p:spPr bwMode="auto">
          <a:xfrm>
            <a:off x="1352777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92" name="AutoShape 34"/>
          <p:cNvSpPr>
            <a:spLocks noChangeArrowheads="1"/>
          </p:cNvSpPr>
          <p:nvPr/>
        </p:nvSpPr>
        <p:spPr bwMode="auto">
          <a:xfrm>
            <a:off x="1597706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93" name="AutoShape 35"/>
          <p:cNvSpPr>
            <a:spLocks noChangeArrowheads="1"/>
          </p:cNvSpPr>
          <p:nvPr/>
        </p:nvSpPr>
        <p:spPr bwMode="auto">
          <a:xfrm>
            <a:off x="183923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94" name="AutoShape 36"/>
          <p:cNvSpPr>
            <a:spLocks noChangeArrowheads="1"/>
          </p:cNvSpPr>
          <p:nvPr/>
        </p:nvSpPr>
        <p:spPr bwMode="auto">
          <a:xfrm>
            <a:off x="2084161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95" name="AutoShape 37"/>
          <p:cNvSpPr>
            <a:spLocks noChangeArrowheads="1"/>
          </p:cNvSpPr>
          <p:nvPr/>
        </p:nvSpPr>
        <p:spPr bwMode="auto">
          <a:xfrm>
            <a:off x="2327956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96" name="AutoShape 38"/>
          <p:cNvSpPr>
            <a:spLocks noChangeArrowheads="1"/>
          </p:cNvSpPr>
          <p:nvPr/>
        </p:nvSpPr>
        <p:spPr bwMode="auto">
          <a:xfrm>
            <a:off x="251732" y="4485822"/>
            <a:ext cx="214313" cy="434295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97" name="AutoShape 39"/>
          <p:cNvSpPr>
            <a:spLocks noChangeArrowheads="1"/>
          </p:cNvSpPr>
          <p:nvPr/>
        </p:nvSpPr>
        <p:spPr bwMode="auto">
          <a:xfrm>
            <a:off x="2572885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98" name="AutoShape 40"/>
          <p:cNvSpPr>
            <a:spLocks noChangeArrowheads="1"/>
          </p:cNvSpPr>
          <p:nvPr/>
        </p:nvSpPr>
        <p:spPr bwMode="auto">
          <a:xfrm>
            <a:off x="2779259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399" name="AutoShape 41"/>
          <p:cNvSpPr>
            <a:spLocks noChangeArrowheads="1"/>
          </p:cNvSpPr>
          <p:nvPr/>
        </p:nvSpPr>
        <p:spPr bwMode="auto">
          <a:xfrm>
            <a:off x="3024188" y="4485822"/>
            <a:ext cx="334509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400" name="AutoShape 42"/>
          <p:cNvSpPr>
            <a:spLocks noChangeArrowheads="1"/>
          </p:cNvSpPr>
          <p:nvPr/>
        </p:nvSpPr>
        <p:spPr bwMode="auto">
          <a:xfrm>
            <a:off x="32679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401" name="AutoShape 43"/>
          <p:cNvSpPr>
            <a:spLocks noChangeArrowheads="1"/>
          </p:cNvSpPr>
          <p:nvPr/>
        </p:nvSpPr>
        <p:spPr bwMode="auto">
          <a:xfrm>
            <a:off x="3511777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402" name="AutoShape 44"/>
          <p:cNvSpPr>
            <a:spLocks noChangeArrowheads="1"/>
          </p:cNvSpPr>
          <p:nvPr/>
        </p:nvSpPr>
        <p:spPr bwMode="auto">
          <a:xfrm>
            <a:off x="3756706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403" name="AutoShape 45"/>
          <p:cNvSpPr>
            <a:spLocks noChangeArrowheads="1"/>
          </p:cNvSpPr>
          <p:nvPr/>
        </p:nvSpPr>
        <p:spPr bwMode="auto">
          <a:xfrm>
            <a:off x="399823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404" name="AutoShape 46"/>
          <p:cNvSpPr>
            <a:spLocks noChangeArrowheads="1"/>
          </p:cNvSpPr>
          <p:nvPr/>
        </p:nvSpPr>
        <p:spPr bwMode="auto">
          <a:xfrm>
            <a:off x="4230688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405" name="AutoShape 47"/>
          <p:cNvSpPr>
            <a:spLocks noChangeArrowheads="1"/>
          </p:cNvSpPr>
          <p:nvPr/>
        </p:nvSpPr>
        <p:spPr bwMode="auto">
          <a:xfrm>
            <a:off x="4474482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406" name="AutoShape 48"/>
          <p:cNvSpPr>
            <a:spLocks noChangeArrowheads="1"/>
          </p:cNvSpPr>
          <p:nvPr/>
        </p:nvSpPr>
        <p:spPr bwMode="auto">
          <a:xfrm>
            <a:off x="4719411" y="4485822"/>
            <a:ext cx="333375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407" name="AutoShape 49"/>
          <p:cNvSpPr>
            <a:spLocks noChangeArrowheads="1"/>
          </p:cNvSpPr>
          <p:nvPr/>
        </p:nvSpPr>
        <p:spPr bwMode="auto">
          <a:xfrm>
            <a:off x="4960938" y="4485822"/>
            <a:ext cx="335643" cy="434295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FF99CC"/>
              </a:gs>
              <a:gs pos="50000">
                <a:srgbClr val="FFD3E9"/>
              </a:gs>
              <a:gs pos="100000">
                <a:srgbClr val="FF99CC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408" name="Text Box 50"/>
          <p:cNvSpPr txBox="1">
            <a:spLocks noChangeArrowheads="1"/>
          </p:cNvSpPr>
          <p:nvPr/>
        </p:nvSpPr>
        <p:spPr bwMode="auto">
          <a:xfrm>
            <a:off x="5313590" y="4285116"/>
            <a:ext cx="3311348" cy="126627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ES" sz="1300" b="1" dirty="0">
                <a:solidFill>
                  <a:srgbClr val="FF3300"/>
                </a:solidFill>
              </a:rPr>
              <a:t>LOS    RIESGOS    SE     TRANSFIEREN      DEL</a:t>
            </a:r>
          </a:p>
          <a:p>
            <a:pPr defTabSz="507939"/>
            <a:r>
              <a:rPr lang="es-ES" sz="1300" b="1" dirty="0">
                <a:solidFill>
                  <a:srgbClr val="FF3300"/>
                </a:solidFill>
              </a:rPr>
              <a:t>VENDEDOR     AL    COMPRADOR      CUANDO  </a:t>
            </a:r>
          </a:p>
          <a:p>
            <a:pPr defTabSz="507939"/>
            <a:r>
              <a:rPr lang="es-ES" sz="1300" b="1" dirty="0">
                <a:solidFill>
                  <a:srgbClr val="FF3300"/>
                </a:solidFill>
              </a:rPr>
              <a:t>LAS     MERCADERIAS  SE ENTREGRAN AL </a:t>
            </a:r>
          </a:p>
          <a:p>
            <a:pPr defTabSz="507939"/>
            <a:r>
              <a:rPr lang="es-MX" sz="1300" b="1" dirty="0">
                <a:solidFill>
                  <a:srgbClr val="FF3300"/>
                </a:solidFill>
              </a:rPr>
              <a:t>PRIMER TRANSPORTISTA PARA QUE LAS </a:t>
            </a:r>
          </a:p>
          <a:p>
            <a:pPr defTabSz="507939"/>
            <a:r>
              <a:rPr lang="es-MX" sz="1300" b="1" dirty="0">
                <a:solidFill>
                  <a:srgbClr val="FF3300"/>
                </a:solidFill>
              </a:rPr>
              <a:t>TRASLADE A DESTINO.</a:t>
            </a:r>
            <a:endParaRPr lang="es-ES" sz="1300" b="1" dirty="0">
              <a:solidFill>
                <a:srgbClr val="FF3300"/>
              </a:solidFill>
            </a:endParaRPr>
          </a:p>
          <a:p>
            <a:pPr defTabSz="507939"/>
            <a:endParaRPr lang="es-ES" sz="1300" b="1" dirty="0">
              <a:solidFill>
                <a:srgbClr val="FF3300"/>
              </a:solidFill>
            </a:endParaRPr>
          </a:p>
        </p:txBody>
      </p:sp>
      <p:sp>
        <p:nvSpPr>
          <p:cNvPr id="15409" name="AutoShape 51"/>
          <p:cNvSpPr>
            <a:spLocks noChangeArrowheads="1"/>
          </p:cNvSpPr>
          <p:nvPr/>
        </p:nvSpPr>
        <p:spPr bwMode="auto">
          <a:xfrm>
            <a:off x="373063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410" name="AutoShape 52"/>
          <p:cNvSpPr>
            <a:spLocks noChangeArrowheads="1"/>
          </p:cNvSpPr>
          <p:nvPr/>
        </p:nvSpPr>
        <p:spPr bwMode="auto">
          <a:xfrm>
            <a:off x="615723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411" name="AutoShape 53"/>
          <p:cNvSpPr>
            <a:spLocks noChangeArrowheads="1"/>
          </p:cNvSpPr>
          <p:nvPr/>
        </p:nvSpPr>
        <p:spPr bwMode="auto">
          <a:xfrm>
            <a:off x="860652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412" name="AutoShape 54"/>
          <p:cNvSpPr>
            <a:spLocks noChangeArrowheads="1"/>
          </p:cNvSpPr>
          <p:nvPr/>
        </p:nvSpPr>
        <p:spPr bwMode="auto">
          <a:xfrm>
            <a:off x="11044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413" name="AutoShape 55"/>
          <p:cNvSpPr>
            <a:spLocks noChangeArrowheads="1"/>
          </p:cNvSpPr>
          <p:nvPr/>
        </p:nvSpPr>
        <p:spPr bwMode="auto">
          <a:xfrm>
            <a:off x="1348241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414" name="AutoShape 56"/>
          <p:cNvSpPr>
            <a:spLocks noChangeArrowheads="1"/>
          </p:cNvSpPr>
          <p:nvPr/>
        </p:nvSpPr>
        <p:spPr bwMode="auto">
          <a:xfrm>
            <a:off x="1593170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415" name="AutoShape 57"/>
          <p:cNvSpPr>
            <a:spLocks noChangeArrowheads="1"/>
          </p:cNvSpPr>
          <p:nvPr/>
        </p:nvSpPr>
        <p:spPr bwMode="auto">
          <a:xfrm>
            <a:off x="183469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416" name="AutoShape 58"/>
          <p:cNvSpPr>
            <a:spLocks noChangeArrowheads="1"/>
          </p:cNvSpPr>
          <p:nvPr/>
        </p:nvSpPr>
        <p:spPr bwMode="auto">
          <a:xfrm>
            <a:off x="2079626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417" name="AutoShape 59"/>
          <p:cNvSpPr>
            <a:spLocks noChangeArrowheads="1"/>
          </p:cNvSpPr>
          <p:nvPr/>
        </p:nvSpPr>
        <p:spPr bwMode="auto">
          <a:xfrm>
            <a:off x="2323420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418" name="AutoShape 60"/>
          <p:cNvSpPr>
            <a:spLocks noChangeArrowheads="1"/>
          </p:cNvSpPr>
          <p:nvPr/>
        </p:nvSpPr>
        <p:spPr bwMode="auto">
          <a:xfrm>
            <a:off x="247196" y="5874884"/>
            <a:ext cx="214313" cy="434294"/>
          </a:xfrm>
          <a:prstGeom prst="homePlate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419" name="AutoShape 61"/>
          <p:cNvSpPr>
            <a:spLocks noChangeArrowheads="1"/>
          </p:cNvSpPr>
          <p:nvPr/>
        </p:nvSpPr>
        <p:spPr bwMode="auto">
          <a:xfrm>
            <a:off x="2568349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420" name="AutoShape 62"/>
          <p:cNvSpPr>
            <a:spLocks noChangeArrowheads="1"/>
          </p:cNvSpPr>
          <p:nvPr/>
        </p:nvSpPr>
        <p:spPr bwMode="auto">
          <a:xfrm>
            <a:off x="2774723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421" name="AutoShape 63"/>
          <p:cNvSpPr>
            <a:spLocks noChangeArrowheads="1"/>
          </p:cNvSpPr>
          <p:nvPr/>
        </p:nvSpPr>
        <p:spPr bwMode="auto">
          <a:xfrm>
            <a:off x="3019652" y="5874884"/>
            <a:ext cx="334509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422" name="AutoShape 64"/>
          <p:cNvSpPr>
            <a:spLocks noChangeArrowheads="1"/>
          </p:cNvSpPr>
          <p:nvPr/>
        </p:nvSpPr>
        <p:spPr bwMode="auto">
          <a:xfrm>
            <a:off x="32634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423" name="AutoShape 65"/>
          <p:cNvSpPr>
            <a:spLocks noChangeArrowheads="1"/>
          </p:cNvSpPr>
          <p:nvPr/>
        </p:nvSpPr>
        <p:spPr bwMode="auto">
          <a:xfrm>
            <a:off x="3507241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424" name="AutoShape 66"/>
          <p:cNvSpPr>
            <a:spLocks noChangeArrowheads="1"/>
          </p:cNvSpPr>
          <p:nvPr/>
        </p:nvSpPr>
        <p:spPr bwMode="auto">
          <a:xfrm>
            <a:off x="3752170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425" name="AutoShape 67"/>
          <p:cNvSpPr>
            <a:spLocks noChangeArrowheads="1"/>
          </p:cNvSpPr>
          <p:nvPr/>
        </p:nvSpPr>
        <p:spPr bwMode="auto">
          <a:xfrm>
            <a:off x="399369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426" name="AutoShape 68"/>
          <p:cNvSpPr>
            <a:spLocks noChangeArrowheads="1"/>
          </p:cNvSpPr>
          <p:nvPr/>
        </p:nvSpPr>
        <p:spPr bwMode="auto">
          <a:xfrm>
            <a:off x="4226152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427" name="AutoShape 69"/>
          <p:cNvSpPr>
            <a:spLocks noChangeArrowheads="1"/>
          </p:cNvSpPr>
          <p:nvPr/>
        </p:nvSpPr>
        <p:spPr bwMode="auto">
          <a:xfrm>
            <a:off x="4469946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428" name="AutoShape 70"/>
          <p:cNvSpPr>
            <a:spLocks noChangeArrowheads="1"/>
          </p:cNvSpPr>
          <p:nvPr/>
        </p:nvSpPr>
        <p:spPr bwMode="auto">
          <a:xfrm>
            <a:off x="4714875" y="5874884"/>
            <a:ext cx="333375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429" name="AutoShape 71"/>
          <p:cNvSpPr>
            <a:spLocks noChangeArrowheads="1"/>
          </p:cNvSpPr>
          <p:nvPr/>
        </p:nvSpPr>
        <p:spPr bwMode="auto">
          <a:xfrm>
            <a:off x="4956402" y="5874884"/>
            <a:ext cx="335643" cy="434294"/>
          </a:xfrm>
          <a:prstGeom prst="chevron">
            <a:avLst>
              <a:gd name="adj" fmla="val 25000"/>
            </a:avLst>
          </a:prstGeom>
          <a:gradFill rotWithShape="0">
            <a:gsLst>
              <a:gs pos="0">
                <a:srgbClr val="8DBBFF"/>
              </a:gs>
              <a:gs pos="50000">
                <a:srgbClr val="C2DBFF"/>
              </a:gs>
              <a:gs pos="100000">
                <a:srgbClr val="8DBBFF"/>
              </a:gs>
            </a:gsLst>
            <a:lin ang="2700000" scaled="1"/>
          </a:gradFill>
          <a:ln w="222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endParaRPr lang="es-MX"/>
          </a:p>
        </p:txBody>
      </p:sp>
      <p:sp>
        <p:nvSpPr>
          <p:cNvPr id="15430" name="Text Box 72"/>
          <p:cNvSpPr txBox="1">
            <a:spLocks noChangeArrowheads="1"/>
          </p:cNvSpPr>
          <p:nvPr/>
        </p:nvSpPr>
        <p:spPr bwMode="auto">
          <a:xfrm>
            <a:off x="251520" y="2708920"/>
            <a:ext cx="886389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>
                <a:solidFill>
                  <a:srgbClr val="006600"/>
                </a:solidFill>
              </a:rPr>
              <a:t>COSTOS</a:t>
            </a:r>
            <a:endParaRPr lang="es-ES" b="1" dirty="0">
              <a:solidFill>
                <a:srgbClr val="006600"/>
              </a:solidFill>
            </a:endParaRPr>
          </a:p>
        </p:txBody>
      </p:sp>
      <p:sp>
        <p:nvSpPr>
          <p:cNvPr id="15431" name="Text Box 73"/>
          <p:cNvSpPr txBox="1">
            <a:spLocks noChangeArrowheads="1"/>
          </p:cNvSpPr>
          <p:nvPr/>
        </p:nvSpPr>
        <p:spPr bwMode="auto">
          <a:xfrm>
            <a:off x="323528" y="4077072"/>
            <a:ext cx="953587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>
                <a:solidFill>
                  <a:srgbClr val="FF3300"/>
                </a:solidFill>
              </a:rPr>
              <a:t>RIESGOS</a:t>
            </a:r>
            <a:endParaRPr lang="es-ES" b="1" dirty="0">
              <a:solidFill>
                <a:srgbClr val="FF3300"/>
              </a:solidFill>
            </a:endParaRPr>
          </a:p>
        </p:txBody>
      </p:sp>
      <p:sp>
        <p:nvSpPr>
          <p:cNvPr id="15432" name="Text Box 74"/>
          <p:cNvSpPr txBox="1">
            <a:spLocks noChangeArrowheads="1"/>
          </p:cNvSpPr>
          <p:nvPr/>
        </p:nvSpPr>
        <p:spPr bwMode="auto">
          <a:xfrm>
            <a:off x="323528" y="5445224"/>
            <a:ext cx="1408840" cy="3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5306" tIns="32653" rIns="65306" bIns="32653">
            <a:spAutoFit/>
          </a:bodyPr>
          <a:lstStyle/>
          <a:p>
            <a:pPr defTabSz="507939"/>
            <a:r>
              <a:rPr lang="es-MX" b="1" dirty="0">
                <a:solidFill>
                  <a:schemeClr val="accent2"/>
                </a:solidFill>
              </a:rPr>
              <a:t>TRANSPORTE</a:t>
            </a:r>
            <a:endParaRPr lang="es-ES" b="1" dirty="0">
              <a:solidFill>
                <a:schemeClr val="accent2"/>
              </a:solidFill>
            </a:endParaRPr>
          </a:p>
        </p:txBody>
      </p:sp>
      <p:sp>
        <p:nvSpPr>
          <p:cNvPr id="15433" name="Text Box 75"/>
          <p:cNvSpPr txBox="1">
            <a:spLocks noChangeArrowheads="1"/>
          </p:cNvSpPr>
          <p:nvPr/>
        </p:nvSpPr>
        <p:spPr bwMode="auto">
          <a:xfrm>
            <a:off x="5343071" y="5853339"/>
            <a:ext cx="3800929" cy="743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5306" tIns="32653" rIns="65306" bIns="32653">
            <a:spAutoFit/>
          </a:bodyPr>
          <a:lstStyle/>
          <a:p>
            <a:pPr defTabSz="507939"/>
            <a:r>
              <a:rPr lang="es-ES" sz="1300" b="1" dirty="0">
                <a:solidFill>
                  <a:schemeClr val="accent2"/>
                </a:solidFill>
              </a:rPr>
              <a:t>EL TRANSPORTE DEBE SER CONTRATADO POR    EL  VENDEDOR, 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15434" name="Line 76"/>
          <p:cNvSpPr>
            <a:spLocks noChangeShapeType="1"/>
          </p:cNvSpPr>
          <p:nvPr/>
        </p:nvSpPr>
        <p:spPr bwMode="auto">
          <a:xfrm>
            <a:off x="4057196" y="1423081"/>
            <a:ext cx="0" cy="4886098"/>
          </a:xfrm>
          <a:prstGeom prst="line">
            <a:avLst/>
          </a:prstGeom>
          <a:noFill/>
          <a:ln w="476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  <p:sp>
        <p:nvSpPr>
          <p:cNvPr id="15435" name="Line 77"/>
          <p:cNvSpPr>
            <a:spLocks noChangeShapeType="1"/>
          </p:cNvSpPr>
          <p:nvPr/>
        </p:nvSpPr>
        <p:spPr bwMode="auto">
          <a:xfrm>
            <a:off x="2411866" y="1423081"/>
            <a:ext cx="0" cy="3446009"/>
          </a:xfrm>
          <a:prstGeom prst="line">
            <a:avLst/>
          </a:prstGeom>
          <a:noFill/>
          <a:ln w="476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65306" tIns="32653" rIns="65306" bIns="32653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893</Words>
  <Application>Microsoft Office PowerPoint</Application>
  <PresentationFormat>Presentación en pantalla (4:3)</PresentationFormat>
  <Paragraphs>212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Negro</dc:creator>
  <cp:lastModifiedBy>Rodrigo Maison</cp:lastModifiedBy>
  <cp:revision>5</cp:revision>
  <dcterms:created xsi:type="dcterms:W3CDTF">2011-03-09T00:13:24Z</dcterms:created>
  <dcterms:modified xsi:type="dcterms:W3CDTF">2014-03-24T03:28:32Z</dcterms:modified>
</cp:coreProperties>
</file>