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508" r:id="rId2"/>
    <p:sldId id="284" r:id="rId3"/>
    <p:sldId id="286" r:id="rId4"/>
    <p:sldId id="268" r:id="rId5"/>
    <p:sldId id="382" r:id="rId6"/>
    <p:sldId id="495" r:id="rId7"/>
    <p:sldId id="373" r:id="rId8"/>
    <p:sldId id="379" r:id="rId9"/>
    <p:sldId id="370" r:id="rId10"/>
    <p:sldId id="374" r:id="rId11"/>
    <p:sldId id="386" r:id="rId12"/>
    <p:sldId id="383" r:id="rId13"/>
    <p:sldId id="387" r:id="rId14"/>
    <p:sldId id="384" r:id="rId15"/>
    <p:sldId id="377" r:id="rId16"/>
    <p:sldId id="376" r:id="rId17"/>
    <p:sldId id="375" r:id="rId18"/>
    <p:sldId id="378" r:id="rId19"/>
    <p:sldId id="388" r:id="rId20"/>
    <p:sldId id="389" r:id="rId21"/>
    <p:sldId id="505" r:id="rId22"/>
    <p:sldId id="406" r:id="rId23"/>
    <p:sldId id="498" r:id="rId24"/>
    <p:sldId id="395" r:id="rId25"/>
    <p:sldId id="499" r:id="rId26"/>
    <p:sldId id="396" r:id="rId27"/>
    <p:sldId id="397" r:id="rId28"/>
    <p:sldId id="398" r:id="rId29"/>
    <p:sldId id="506" r:id="rId30"/>
    <p:sldId id="507" r:id="rId31"/>
    <p:sldId id="311" r:id="rId32"/>
    <p:sldId id="502" r:id="rId33"/>
    <p:sldId id="503" r:id="rId34"/>
    <p:sldId id="285" r:id="rId35"/>
    <p:sldId id="335" r:id="rId36"/>
    <p:sldId id="314" r:id="rId37"/>
    <p:sldId id="315" r:id="rId38"/>
    <p:sldId id="504" r:id="rId39"/>
    <p:sldId id="409" r:id="rId40"/>
    <p:sldId id="410" r:id="rId41"/>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38E8"/>
    <a:srgbClr val="202C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18" autoAdjust="0"/>
    <p:restoredTop sz="94343" autoAdjust="0"/>
  </p:normalViewPr>
  <p:slideViewPr>
    <p:cSldViewPr>
      <p:cViewPr varScale="1">
        <p:scale>
          <a:sx n="63" d="100"/>
          <a:sy n="63" d="100"/>
        </p:scale>
        <p:origin x="72" y="1224"/>
      </p:cViewPr>
      <p:guideLst>
        <p:guide orient="horz" pos="2160"/>
        <p:guide pos="3840"/>
      </p:guideLst>
    </p:cSldViewPr>
  </p:slideViewPr>
  <p:outlineViewPr>
    <p:cViewPr>
      <p:scale>
        <a:sx n="33" d="100"/>
        <a:sy n="33" d="100"/>
      </p:scale>
      <p:origin x="0" y="1027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F16E69C-ACF5-4CD4-97F8-293AA1969840}" type="datetimeFigureOut">
              <a:rPr lang="es-MX" smtClean="0"/>
              <a:pPr/>
              <a:t>09/01/2020</a:t>
            </a:fld>
            <a:endParaRPr lang="es-MX"/>
          </a:p>
        </p:txBody>
      </p:sp>
      <p:sp>
        <p:nvSpPr>
          <p:cNvPr id="4" name="Marcador de pie de página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479EF3F-6A4E-4210-9D57-9A4BB70D518D}" type="slidenum">
              <a:rPr lang="es-MX" smtClean="0"/>
              <a:pPr/>
              <a:t>‹Nº›</a:t>
            </a:fld>
            <a:endParaRPr lang="es-MX"/>
          </a:p>
        </p:txBody>
      </p:sp>
    </p:spTree>
    <p:extLst>
      <p:ext uri="{BB962C8B-B14F-4D97-AF65-F5344CB8AC3E}">
        <p14:creationId xmlns:p14="http://schemas.microsoft.com/office/powerpoint/2010/main" val="237040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MX"/>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D9BB827-BDF1-4424-A739-9566BF745895}" type="datetimeFigureOut">
              <a:rPr lang="es-MX" smtClean="0"/>
              <a:pPr/>
              <a:t>09/01/2020</a:t>
            </a:fld>
            <a:endParaRPr lang="es-MX"/>
          </a:p>
        </p:txBody>
      </p:sp>
      <p:sp>
        <p:nvSpPr>
          <p:cNvPr id="4" name="3 Marcador de imagen de diapositiva"/>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s-MX"/>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5653B1D-D7C3-4E31-A79B-A2AC9D0B3153}" type="slidenum">
              <a:rPr lang="es-MX" smtClean="0"/>
              <a:pPr/>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5653B1D-D7C3-4E31-A79B-A2AC9D0B3153}" type="slidenum">
              <a:rPr lang="es-MX" smtClean="0"/>
              <a:pPr/>
              <a:t>1</a:t>
            </a:fld>
            <a:endParaRPr lang="es-MX"/>
          </a:p>
        </p:txBody>
      </p:sp>
    </p:spTree>
    <p:extLst>
      <p:ext uri="{BB962C8B-B14F-4D97-AF65-F5344CB8AC3E}">
        <p14:creationId xmlns:p14="http://schemas.microsoft.com/office/powerpoint/2010/main" val="904556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a:bodyPr>
          <a:lstStyle/>
          <a:p>
            <a:r>
              <a:rPr lang="es-MX" dirty="0"/>
              <a:t>Todos los principios de diseño visual se tratan de comparar un elemento del diseño con los que lo rodean.</a:t>
            </a:r>
          </a:p>
        </p:txBody>
      </p:sp>
      <p:sp>
        <p:nvSpPr>
          <p:cNvPr id="4" name="3 Marcador de número de diapositiva"/>
          <p:cNvSpPr>
            <a:spLocks noGrp="1"/>
          </p:cNvSpPr>
          <p:nvPr>
            <p:ph type="sldNum" sz="quarter" idx="10"/>
          </p:nvPr>
        </p:nvSpPr>
        <p:spPr/>
        <p:txBody>
          <a:bodyPr/>
          <a:lstStyle/>
          <a:p>
            <a:fld id="{E5653B1D-D7C3-4E31-A79B-A2AC9D0B3153}" type="slidenum">
              <a:rPr lang="es-MX" smtClean="0"/>
              <a:pPr/>
              <a:t>11</a:t>
            </a:fld>
            <a:endParaRPr lang="es-MX"/>
          </a:p>
        </p:txBody>
      </p:sp>
    </p:spTree>
    <p:extLst>
      <p:ext uri="{BB962C8B-B14F-4D97-AF65-F5344CB8AC3E}">
        <p14:creationId xmlns:p14="http://schemas.microsoft.com/office/powerpoint/2010/main" val="456214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a:bodyPr>
          <a:lstStyle/>
          <a:p>
            <a:r>
              <a:rPr lang="es-MX" dirty="0"/>
              <a:t>Si usas efectos de difuminado (</a:t>
            </a:r>
            <a:r>
              <a:rPr lang="es-MX" dirty="0" err="1"/>
              <a:t>blur</a:t>
            </a:r>
            <a:r>
              <a:rPr lang="es-MX" dirty="0"/>
              <a:t>) o sombreado hace que la percepción de profundidad sea más real. </a:t>
            </a:r>
          </a:p>
          <a:p>
            <a:endParaRPr lang="es-MX" dirty="0"/>
          </a:p>
          <a:p>
            <a:r>
              <a:rPr lang="es-MX" dirty="0"/>
              <a:t>Cómo regla, quieres que las cosas importantes sean más grandes que las que no son tan importantes. Esto crea una “jerarquía” visual en la página que la hace más fácil de leer rápidamente (escanear) y te ayuda a escoger lo que quieres que el usuario note primero.</a:t>
            </a:r>
          </a:p>
          <a:p>
            <a:r>
              <a:rPr lang="es-MX" dirty="0"/>
              <a:t>Por eso “hacer el logo más grande” está mal, a menos que quieras que tus usuarios vean el logo de la página que están visitando en vez de comprar algo.</a:t>
            </a:r>
          </a:p>
          <a:p>
            <a:endParaRPr lang="es-MX" dirty="0"/>
          </a:p>
        </p:txBody>
      </p:sp>
      <p:sp>
        <p:nvSpPr>
          <p:cNvPr id="4" name="3 Marcador de número de diapositiva"/>
          <p:cNvSpPr>
            <a:spLocks noGrp="1"/>
          </p:cNvSpPr>
          <p:nvPr>
            <p:ph type="sldNum" sz="quarter" idx="10"/>
          </p:nvPr>
        </p:nvSpPr>
        <p:spPr/>
        <p:txBody>
          <a:bodyPr/>
          <a:lstStyle/>
          <a:p>
            <a:fld id="{E5653B1D-D7C3-4E31-A79B-A2AC9D0B3153}" type="slidenum">
              <a:rPr lang="es-MX" smtClean="0"/>
              <a:pPr/>
              <a:t>12</a:t>
            </a:fld>
            <a:endParaRPr lang="es-MX"/>
          </a:p>
        </p:txBody>
      </p:sp>
    </p:spTree>
    <p:extLst>
      <p:ext uri="{BB962C8B-B14F-4D97-AF65-F5344CB8AC3E}">
        <p14:creationId xmlns:p14="http://schemas.microsoft.com/office/powerpoint/2010/main" val="3714667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a:bodyPr>
          <a:lstStyle/>
          <a:p>
            <a:r>
              <a:rPr lang="es-MX" dirty="0"/>
              <a:t>¿Qué pato se ve frío? ¿O cálido? El color tiene significado.</a:t>
            </a:r>
          </a:p>
          <a:p>
            <a:endParaRPr lang="es-MX" dirty="0"/>
          </a:p>
          <a:p>
            <a:r>
              <a:rPr lang="es-MX" dirty="0"/>
              <a:t>Si los patos fueran botones, podrían ser “confirmar”, “cancelar” y “borrar” o si fueran indicadores de gasolina “lleno”, “medio lleno” y “vacío”. </a:t>
            </a:r>
          </a:p>
          <a:p>
            <a:r>
              <a:rPr lang="es-MX" dirty="0"/>
              <a:t>Los patos son iguales pero los colores cambian el significado.</a:t>
            </a:r>
          </a:p>
          <a:p>
            <a:endParaRPr lang="es-MX" dirty="0"/>
          </a:p>
          <a:p>
            <a:r>
              <a:rPr lang="es-MX" dirty="0"/>
              <a:t>Si no necesitas indicar algo así, deja que el diseñador escoja los colores, pero si es importante, es fundamental ponerlo en tus </a:t>
            </a:r>
            <a:r>
              <a:rPr lang="es-MX" dirty="0" err="1"/>
              <a:t>wireframes</a:t>
            </a:r>
            <a:r>
              <a:rPr lang="es-MX" dirty="0"/>
              <a:t>.</a:t>
            </a:r>
          </a:p>
          <a:p>
            <a:endParaRPr lang="es-MX" dirty="0"/>
          </a:p>
          <a:p>
            <a:endParaRPr lang="es-MX" dirty="0"/>
          </a:p>
        </p:txBody>
      </p:sp>
      <p:sp>
        <p:nvSpPr>
          <p:cNvPr id="4" name="3 Marcador de número de diapositiva"/>
          <p:cNvSpPr>
            <a:spLocks noGrp="1"/>
          </p:cNvSpPr>
          <p:nvPr>
            <p:ph type="sldNum" sz="quarter" idx="10"/>
          </p:nvPr>
        </p:nvSpPr>
        <p:spPr/>
        <p:txBody>
          <a:bodyPr/>
          <a:lstStyle/>
          <a:p>
            <a:fld id="{E5653B1D-D7C3-4E31-A79B-A2AC9D0B3153}" type="slidenum">
              <a:rPr lang="es-MX" smtClean="0"/>
              <a:pPr/>
              <a:t>13</a:t>
            </a:fld>
            <a:endParaRPr lang="es-MX"/>
          </a:p>
        </p:txBody>
      </p:sp>
    </p:spTree>
    <p:extLst>
      <p:ext uri="{BB962C8B-B14F-4D97-AF65-F5344CB8AC3E}">
        <p14:creationId xmlns:p14="http://schemas.microsoft.com/office/powerpoint/2010/main" val="305718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a:bodyPr>
          <a:lstStyle/>
          <a:p>
            <a:endParaRPr lang="es-MX" dirty="0"/>
          </a:p>
          <a:p>
            <a:r>
              <a:rPr lang="es-MX" dirty="0"/>
              <a:t>¿Qué pato se ve más cerca? El color puede acercar o alejar objetos.</a:t>
            </a:r>
          </a:p>
          <a:p>
            <a:endParaRPr lang="es-MX" dirty="0"/>
          </a:p>
          <a:p>
            <a:r>
              <a:rPr lang="es-MX" dirty="0"/>
              <a:t>El rojo da la impresión de estar más cerca ¿No? Pues no, no lo está. Algo como un botón de “comprar” debe tener un color que lo haga brincar de la pantalla, más gente hará clic en un botón que “brinque”</a:t>
            </a:r>
          </a:p>
          <a:p>
            <a:endParaRPr lang="es-MX" dirty="0"/>
          </a:p>
          <a:p>
            <a:r>
              <a:rPr lang="es-MX" dirty="0"/>
              <a:t>Por el otro lado, a veces queremos que algunas cosas queden detrás, que sean visibles pero no distraigan, como los dos patos azules. Pues hacer que “retrocedan”. Esto es bueno para algo como un menú que siempre está en pantalla. Si es algo que siempre te está “gritando” es innecesario y roba foco de cosas más importantes.</a:t>
            </a:r>
          </a:p>
        </p:txBody>
      </p:sp>
      <p:sp>
        <p:nvSpPr>
          <p:cNvPr id="4" name="3 Marcador de número de diapositiva"/>
          <p:cNvSpPr>
            <a:spLocks noGrp="1"/>
          </p:cNvSpPr>
          <p:nvPr>
            <p:ph type="sldNum" sz="quarter" idx="10"/>
          </p:nvPr>
        </p:nvSpPr>
        <p:spPr/>
        <p:txBody>
          <a:bodyPr/>
          <a:lstStyle/>
          <a:p>
            <a:fld id="{E5653B1D-D7C3-4E31-A79B-A2AC9D0B3153}" type="slidenum">
              <a:rPr lang="es-MX" smtClean="0"/>
              <a:pPr/>
              <a:t>14</a:t>
            </a:fld>
            <a:endParaRPr lang="es-MX"/>
          </a:p>
        </p:txBody>
      </p:sp>
    </p:spTree>
    <p:extLst>
      <p:ext uri="{BB962C8B-B14F-4D97-AF65-F5344CB8AC3E}">
        <p14:creationId xmlns:p14="http://schemas.microsoft.com/office/powerpoint/2010/main" val="4058302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a:bodyPr>
          <a:lstStyle/>
          <a:p>
            <a:r>
              <a:rPr lang="es-MX" dirty="0"/>
              <a:t>Si esa fila de patos fuera un menú o una lista pensaríamos lo mismo. Puedes esperar que más gente haga clic en la primer opción, en la izquierda, que en la de hasta la derecha.</a:t>
            </a:r>
          </a:p>
        </p:txBody>
      </p:sp>
      <p:sp>
        <p:nvSpPr>
          <p:cNvPr id="4" name="3 Marcador de número de diapositiva"/>
          <p:cNvSpPr>
            <a:spLocks noGrp="1"/>
          </p:cNvSpPr>
          <p:nvPr>
            <p:ph type="sldNum" sz="quarter" idx="10"/>
          </p:nvPr>
        </p:nvSpPr>
        <p:spPr/>
        <p:txBody>
          <a:bodyPr/>
          <a:lstStyle/>
          <a:p>
            <a:fld id="{E5653B1D-D7C3-4E31-A79B-A2AC9D0B3153}" type="slidenum">
              <a:rPr lang="es-MX" smtClean="0"/>
              <a:pPr/>
              <a:t>15</a:t>
            </a:fld>
            <a:endParaRPr lang="es-MX"/>
          </a:p>
        </p:txBody>
      </p:sp>
    </p:spTree>
    <p:extLst>
      <p:ext uri="{BB962C8B-B14F-4D97-AF65-F5344CB8AC3E}">
        <p14:creationId xmlns:p14="http://schemas.microsoft.com/office/powerpoint/2010/main" val="307392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a:bodyPr>
          <a:lstStyle/>
          <a:p>
            <a:r>
              <a:rPr lang="es-MX" dirty="0"/>
              <a:t>Ahora, si eso fuera un menú, la opción del centro recibiría muchos más clics que las otras, porque nuestros ojos se fijan en ella. </a:t>
            </a:r>
          </a:p>
          <a:p>
            <a:r>
              <a:rPr lang="es-MX" dirty="0"/>
              <a:t>Esos clics serían robados de opciones del lado izquierdo, así que el lado izquierdo no sería tan popular cómo antes, aunque seguramente seguirá siendo más popular que las opciones del lado derecho.</a:t>
            </a:r>
          </a:p>
          <a:p>
            <a:endParaRPr lang="es-MX" dirty="0"/>
          </a:p>
          <a:p>
            <a:r>
              <a:rPr lang="es-MX" dirty="0"/>
              <a:t>Para romper el patrón, solo cambia el lugar dónde quieres que se fijen. Haz que el botón de “Regístrate” para que sea de otro color, tamaño, forma o estilo y mira como suben tus clics.</a:t>
            </a:r>
          </a:p>
        </p:txBody>
      </p:sp>
      <p:sp>
        <p:nvSpPr>
          <p:cNvPr id="4" name="3 Marcador de número de diapositiva"/>
          <p:cNvSpPr>
            <a:spLocks noGrp="1"/>
          </p:cNvSpPr>
          <p:nvPr>
            <p:ph type="sldNum" sz="quarter" idx="10"/>
          </p:nvPr>
        </p:nvSpPr>
        <p:spPr/>
        <p:txBody>
          <a:bodyPr/>
          <a:lstStyle/>
          <a:p>
            <a:fld id="{E5653B1D-D7C3-4E31-A79B-A2AC9D0B3153}" type="slidenum">
              <a:rPr lang="es-MX" smtClean="0"/>
              <a:pPr/>
              <a:t>16</a:t>
            </a:fld>
            <a:endParaRPr lang="es-MX"/>
          </a:p>
        </p:txBody>
      </p:sp>
    </p:spTree>
    <p:extLst>
      <p:ext uri="{BB962C8B-B14F-4D97-AF65-F5344CB8AC3E}">
        <p14:creationId xmlns:p14="http://schemas.microsoft.com/office/powerpoint/2010/main" val="1193322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E5653B1D-D7C3-4E31-A79B-A2AC9D0B3153}" type="slidenum">
              <a:rPr lang="es-MX" smtClean="0"/>
              <a:pPr/>
              <a:t>17</a:t>
            </a:fld>
            <a:endParaRPr lang="es-MX"/>
          </a:p>
        </p:txBody>
      </p:sp>
    </p:spTree>
    <p:extLst>
      <p:ext uri="{BB962C8B-B14F-4D97-AF65-F5344CB8AC3E}">
        <p14:creationId xmlns:p14="http://schemas.microsoft.com/office/powerpoint/2010/main" val="18093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a:bodyPr>
          <a:lstStyle/>
          <a:p>
            <a:r>
              <a:rPr lang="es-MX" dirty="0"/>
              <a:t>En términos de </a:t>
            </a:r>
            <a:r>
              <a:rPr lang="es-MX" dirty="0" err="1"/>
              <a:t>layout</a:t>
            </a:r>
            <a:r>
              <a:rPr lang="es-MX" dirty="0"/>
              <a:t> esta puede ser una excelente manera de llamar la atención en algo pequeño, cómo una etiqueta. O puedes crear caminos visuales que lleven al botón que quieres que la gente vea. Anuncios clásicos usan frecuentemente esta técnica.</a:t>
            </a:r>
          </a:p>
          <a:p>
            <a:endParaRPr lang="es-MX" dirty="0"/>
          </a:p>
          <a:p>
            <a:r>
              <a:rPr lang="es-MX" dirty="0"/>
              <a:t>En estos ejemplos he dejado huecos de “tensión” en blanco, pero no es necesario que sea así. Puede usar color para simular un camino como un degradado en una lista de elementos. O puedes agregar peso visual a un grupo de elementos por medio de tratarlos como una sola figura en vez de figuras separadas. Es una excelente manera de dirigir la mirada de los usuarios sin agregar más contenido a tu </a:t>
            </a:r>
            <a:r>
              <a:rPr lang="es-MX" dirty="0" err="1"/>
              <a:t>layout</a:t>
            </a:r>
            <a:r>
              <a:rPr lang="es-MX" dirty="0"/>
              <a:t>.</a:t>
            </a:r>
          </a:p>
        </p:txBody>
      </p:sp>
      <p:sp>
        <p:nvSpPr>
          <p:cNvPr id="4" name="3 Marcador de número de diapositiva"/>
          <p:cNvSpPr>
            <a:spLocks noGrp="1"/>
          </p:cNvSpPr>
          <p:nvPr>
            <p:ph type="sldNum" sz="quarter" idx="10"/>
          </p:nvPr>
        </p:nvSpPr>
        <p:spPr/>
        <p:txBody>
          <a:bodyPr/>
          <a:lstStyle/>
          <a:p>
            <a:fld id="{E5653B1D-D7C3-4E31-A79B-A2AC9D0B3153}" type="slidenum">
              <a:rPr lang="es-MX" smtClean="0"/>
              <a:pPr/>
              <a:t>18</a:t>
            </a:fld>
            <a:endParaRPr lang="es-MX"/>
          </a:p>
        </p:txBody>
      </p:sp>
    </p:spTree>
    <p:extLst>
      <p:ext uri="{BB962C8B-B14F-4D97-AF65-F5344CB8AC3E}">
        <p14:creationId xmlns:p14="http://schemas.microsoft.com/office/powerpoint/2010/main" val="1326175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a:bodyPr>
          <a:lstStyle/>
          <a:p>
            <a:r>
              <a:rPr lang="es-MX" dirty="0"/>
              <a:t>El pato de la izquierda y el de la derecha parecen estar separados. Los dos patos del centro se ven “organizados”. Todos los patos parecen estar yendo en la misma dirección. Si piensas en movimiento, el pato de la izquierda parece que se está quedando atrás y el de la derecha que va al frente.</a:t>
            </a:r>
          </a:p>
        </p:txBody>
      </p:sp>
      <p:sp>
        <p:nvSpPr>
          <p:cNvPr id="4" name="3 Marcador de número de diapositiva"/>
          <p:cNvSpPr>
            <a:spLocks noGrp="1"/>
          </p:cNvSpPr>
          <p:nvPr>
            <p:ph type="sldNum" sz="quarter" idx="10"/>
          </p:nvPr>
        </p:nvSpPr>
        <p:spPr/>
        <p:txBody>
          <a:bodyPr/>
          <a:lstStyle/>
          <a:p>
            <a:fld id="{E5653B1D-D7C3-4E31-A79B-A2AC9D0B3153}" type="slidenum">
              <a:rPr lang="es-MX" smtClean="0"/>
              <a:pPr/>
              <a:t>19</a:t>
            </a:fld>
            <a:endParaRPr lang="es-MX"/>
          </a:p>
        </p:txBody>
      </p:sp>
    </p:spTree>
    <p:extLst>
      <p:ext uri="{BB962C8B-B14F-4D97-AF65-F5344CB8AC3E}">
        <p14:creationId xmlns:p14="http://schemas.microsoft.com/office/powerpoint/2010/main" val="556911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a:bodyPr>
          <a:lstStyle/>
          <a:p>
            <a:r>
              <a:rPr lang="es-MX" dirty="0"/>
              <a:t>Por ejemplo, un encabezado, un bloque de texto un botón, todo relacionado a una acción (cómo una compra o una descarga) se diseñan en “paquete”. Eso permite al usuario entender que todo está relacionado.</a:t>
            </a:r>
          </a:p>
        </p:txBody>
      </p:sp>
      <p:sp>
        <p:nvSpPr>
          <p:cNvPr id="4" name="3 Marcador de número de diapositiva"/>
          <p:cNvSpPr>
            <a:spLocks noGrp="1"/>
          </p:cNvSpPr>
          <p:nvPr>
            <p:ph type="sldNum" sz="quarter" idx="10"/>
          </p:nvPr>
        </p:nvSpPr>
        <p:spPr/>
        <p:txBody>
          <a:bodyPr/>
          <a:lstStyle/>
          <a:p>
            <a:fld id="{E5653B1D-D7C3-4E31-A79B-A2AC9D0B3153}" type="slidenum">
              <a:rPr lang="es-MX" smtClean="0"/>
              <a:pPr/>
              <a:t>20</a:t>
            </a:fld>
            <a:endParaRPr lang="es-MX"/>
          </a:p>
        </p:txBody>
      </p:sp>
    </p:spTree>
    <p:extLst>
      <p:ext uri="{BB962C8B-B14F-4D97-AF65-F5344CB8AC3E}">
        <p14:creationId xmlns:p14="http://schemas.microsoft.com/office/powerpoint/2010/main" val="1441034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5653B1D-D7C3-4E31-A79B-A2AC9D0B3153}" type="slidenum">
              <a:rPr lang="es-MX" smtClean="0"/>
              <a:pPr/>
              <a:t>2</a:t>
            </a:fld>
            <a:endParaRPr lang="es-MX"/>
          </a:p>
        </p:txBody>
      </p:sp>
    </p:spTree>
    <p:extLst>
      <p:ext uri="{BB962C8B-B14F-4D97-AF65-F5344CB8AC3E}">
        <p14:creationId xmlns:p14="http://schemas.microsoft.com/office/powerpoint/2010/main" val="1749663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5653B1D-D7C3-4E31-A79B-A2AC9D0B3153}" type="slidenum">
              <a:rPr lang="es-MX" smtClean="0"/>
              <a:pPr/>
              <a:t>21</a:t>
            </a:fld>
            <a:endParaRPr lang="es-MX"/>
          </a:p>
        </p:txBody>
      </p:sp>
    </p:spTree>
    <p:extLst>
      <p:ext uri="{BB962C8B-B14F-4D97-AF65-F5344CB8AC3E}">
        <p14:creationId xmlns:p14="http://schemas.microsoft.com/office/powerpoint/2010/main" val="3335605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E5653B1D-D7C3-4E31-A79B-A2AC9D0B3153}" type="slidenum">
              <a:rPr lang="es-MX" smtClean="0"/>
              <a:pPr/>
              <a:t>22</a:t>
            </a:fld>
            <a:endParaRPr lang="es-MX"/>
          </a:p>
        </p:txBody>
      </p:sp>
    </p:spTree>
    <p:extLst>
      <p:ext uri="{BB962C8B-B14F-4D97-AF65-F5344CB8AC3E}">
        <p14:creationId xmlns:p14="http://schemas.microsoft.com/office/powerpoint/2010/main" val="3070781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a:bodyPr>
          <a:lstStyle/>
          <a:p>
            <a:endParaRPr lang="es-MX" u="none" baseline="0" dirty="0" smtClean="0"/>
          </a:p>
        </p:txBody>
      </p:sp>
      <p:sp>
        <p:nvSpPr>
          <p:cNvPr id="4" name="3 Marcador de número de diapositiva"/>
          <p:cNvSpPr>
            <a:spLocks noGrp="1"/>
          </p:cNvSpPr>
          <p:nvPr>
            <p:ph type="sldNum" sz="quarter" idx="10"/>
          </p:nvPr>
        </p:nvSpPr>
        <p:spPr/>
        <p:txBody>
          <a:bodyPr/>
          <a:lstStyle/>
          <a:p>
            <a:fld id="{E5653B1D-D7C3-4E31-A79B-A2AC9D0B3153}" type="slidenum">
              <a:rPr lang="es-MX" smtClean="0"/>
              <a:pPr/>
              <a:t>23</a:t>
            </a:fld>
            <a:endParaRPr lang="es-MX"/>
          </a:p>
        </p:txBody>
      </p:sp>
    </p:spTree>
    <p:extLst>
      <p:ext uri="{BB962C8B-B14F-4D97-AF65-F5344CB8AC3E}">
        <p14:creationId xmlns:p14="http://schemas.microsoft.com/office/powerpoint/2010/main" val="3936493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E5653B1D-D7C3-4E31-A79B-A2AC9D0B3153}" type="slidenum">
              <a:rPr lang="es-MX" smtClean="0"/>
              <a:pPr/>
              <a:t>24</a:t>
            </a:fld>
            <a:endParaRPr lang="es-MX"/>
          </a:p>
        </p:txBody>
      </p:sp>
    </p:spTree>
    <p:extLst>
      <p:ext uri="{BB962C8B-B14F-4D97-AF65-F5344CB8AC3E}">
        <p14:creationId xmlns:p14="http://schemas.microsoft.com/office/powerpoint/2010/main" val="2105558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a:bodyPr>
          <a:lstStyle/>
          <a:p>
            <a:endParaRPr lang="es-MX" u="none" baseline="0" dirty="0" smtClean="0"/>
          </a:p>
        </p:txBody>
      </p:sp>
      <p:sp>
        <p:nvSpPr>
          <p:cNvPr id="4" name="3 Marcador de número de diapositiva"/>
          <p:cNvSpPr>
            <a:spLocks noGrp="1"/>
          </p:cNvSpPr>
          <p:nvPr>
            <p:ph type="sldNum" sz="quarter" idx="10"/>
          </p:nvPr>
        </p:nvSpPr>
        <p:spPr/>
        <p:txBody>
          <a:bodyPr/>
          <a:lstStyle/>
          <a:p>
            <a:fld id="{E5653B1D-D7C3-4E31-A79B-A2AC9D0B3153}" type="slidenum">
              <a:rPr lang="es-MX" smtClean="0"/>
              <a:pPr/>
              <a:t>25</a:t>
            </a:fld>
            <a:endParaRPr lang="es-MX"/>
          </a:p>
        </p:txBody>
      </p:sp>
    </p:spTree>
    <p:extLst>
      <p:ext uri="{BB962C8B-B14F-4D97-AF65-F5344CB8AC3E}">
        <p14:creationId xmlns:p14="http://schemas.microsoft.com/office/powerpoint/2010/main" val="2988055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a:bodyPr>
          <a:lstStyle/>
          <a:p>
            <a:r>
              <a:rPr lang="es-MX" dirty="0" smtClean="0"/>
              <a:t>Plantearles</a:t>
            </a:r>
            <a:r>
              <a:rPr lang="es-MX" baseline="0" dirty="0" smtClean="0"/>
              <a:t> un requerimiento vago y luego uno mucho más claro que hagan </a:t>
            </a:r>
            <a:endParaRPr lang="es-MX" dirty="0"/>
          </a:p>
        </p:txBody>
      </p:sp>
      <p:sp>
        <p:nvSpPr>
          <p:cNvPr id="4" name="3 Marcador de número de diapositiva"/>
          <p:cNvSpPr>
            <a:spLocks noGrp="1"/>
          </p:cNvSpPr>
          <p:nvPr>
            <p:ph type="sldNum" sz="quarter" idx="10"/>
          </p:nvPr>
        </p:nvSpPr>
        <p:spPr/>
        <p:txBody>
          <a:bodyPr/>
          <a:lstStyle/>
          <a:p>
            <a:fld id="{E5653B1D-D7C3-4E31-A79B-A2AC9D0B3153}" type="slidenum">
              <a:rPr lang="es-MX" smtClean="0"/>
              <a:pPr/>
              <a:t>26</a:t>
            </a:fld>
            <a:endParaRPr lang="es-MX"/>
          </a:p>
        </p:txBody>
      </p:sp>
    </p:spTree>
    <p:extLst>
      <p:ext uri="{BB962C8B-B14F-4D97-AF65-F5344CB8AC3E}">
        <p14:creationId xmlns:p14="http://schemas.microsoft.com/office/powerpoint/2010/main" val="29675284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a:bodyPr>
          <a:lstStyle/>
          <a:p>
            <a:r>
              <a:rPr lang="es-MX" dirty="0" smtClean="0"/>
              <a:t>ok</a:t>
            </a:r>
          </a:p>
          <a:p>
            <a:endParaRPr lang="es-MX" dirty="0" smtClean="0"/>
          </a:p>
          <a:p>
            <a:endParaRPr lang="es-MX" dirty="0"/>
          </a:p>
        </p:txBody>
      </p:sp>
      <p:sp>
        <p:nvSpPr>
          <p:cNvPr id="4" name="3 Marcador de número de diapositiva"/>
          <p:cNvSpPr>
            <a:spLocks noGrp="1"/>
          </p:cNvSpPr>
          <p:nvPr>
            <p:ph type="sldNum" sz="quarter" idx="10"/>
          </p:nvPr>
        </p:nvSpPr>
        <p:spPr/>
        <p:txBody>
          <a:bodyPr/>
          <a:lstStyle/>
          <a:p>
            <a:fld id="{E5653B1D-D7C3-4E31-A79B-A2AC9D0B3153}" type="slidenum">
              <a:rPr lang="es-MX" smtClean="0"/>
              <a:pPr/>
              <a:t>27</a:t>
            </a:fld>
            <a:endParaRPr lang="es-MX"/>
          </a:p>
        </p:txBody>
      </p:sp>
    </p:spTree>
    <p:extLst>
      <p:ext uri="{BB962C8B-B14F-4D97-AF65-F5344CB8AC3E}">
        <p14:creationId xmlns:p14="http://schemas.microsoft.com/office/powerpoint/2010/main" val="918535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a:bodyPr>
          <a:lstStyle/>
          <a:p>
            <a:r>
              <a:rPr lang="es-MX" dirty="0" smtClean="0"/>
              <a:t>ok</a:t>
            </a:r>
            <a:endParaRPr lang="es-MX" dirty="0"/>
          </a:p>
        </p:txBody>
      </p:sp>
      <p:sp>
        <p:nvSpPr>
          <p:cNvPr id="4" name="3 Marcador de número de diapositiva"/>
          <p:cNvSpPr>
            <a:spLocks noGrp="1"/>
          </p:cNvSpPr>
          <p:nvPr>
            <p:ph type="sldNum" sz="quarter" idx="10"/>
          </p:nvPr>
        </p:nvSpPr>
        <p:spPr/>
        <p:txBody>
          <a:bodyPr/>
          <a:lstStyle/>
          <a:p>
            <a:fld id="{E5653B1D-D7C3-4E31-A79B-A2AC9D0B3153}" type="slidenum">
              <a:rPr lang="es-MX" smtClean="0"/>
              <a:pPr/>
              <a:t>28</a:t>
            </a:fld>
            <a:endParaRPr lang="es-MX"/>
          </a:p>
        </p:txBody>
      </p:sp>
    </p:spTree>
    <p:extLst>
      <p:ext uri="{BB962C8B-B14F-4D97-AF65-F5344CB8AC3E}">
        <p14:creationId xmlns:p14="http://schemas.microsoft.com/office/powerpoint/2010/main" val="24950237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5653B1D-D7C3-4E31-A79B-A2AC9D0B3153}" type="slidenum">
              <a:rPr lang="es-MX" smtClean="0"/>
              <a:pPr/>
              <a:t>29</a:t>
            </a:fld>
            <a:endParaRPr lang="es-MX"/>
          </a:p>
        </p:txBody>
      </p:sp>
    </p:spTree>
    <p:extLst>
      <p:ext uri="{BB962C8B-B14F-4D97-AF65-F5344CB8AC3E}">
        <p14:creationId xmlns:p14="http://schemas.microsoft.com/office/powerpoint/2010/main" val="1759964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5653B1D-D7C3-4E31-A79B-A2AC9D0B3153}" type="slidenum">
              <a:rPr lang="es-MX" smtClean="0"/>
              <a:pPr/>
              <a:t>30</a:t>
            </a:fld>
            <a:endParaRPr lang="es-MX"/>
          </a:p>
        </p:txBody>
      </p:sp>
    </p:spTree>
    <p:extLst>
      <p:ext uri="{BB962C8B-B14F-4D97-AF65-F5344CB8AC3E}">
        <p14:creationId xmlns:p14="http://schemas.microsoft.com/office/powerpoint/2010/main" val="1560042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E5653B1D-D7C3-4E31-A79B-A2AC9D0B3153}" type="slidenum">
              <a:rPr lang="es-MX" smtClean="0"/>
              <a:pPr/>
              <a:t>3</a:t>
            </a:fld>
            <a:endParaRPr lang="es-MX"/>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E5653B1D-D7C3-4E31-A79B-A2AC9D0B3153}" type="slidenum">
              <a:rPr lang="es-MX" smtClean="0"/>
              <a:pPr/>
              <a:t>31</a:t>
            </a:fld>
            <a:endParaRPr lang="es-MX"/>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E5653B1D-D7C3-4E31-A79B-A2AC9D0B3153}" type="slidenum">
              <a:rPr lang="es-MX" smtClean="0"/>
              <a:pPr/>
              <a:t>34</a:t>
            </a:fld>
            <a:endParaRPr lang="es-MX"/>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pPr marL="0" lvl="1" defTabSz="931774" eaLnBrk="0" fontAlgn="base" hangingPunct="0">
              <a:spcBef>
                <a:spcPct val="30000"/>
              </a:spcBef>
              <a:spcAft>
                <a:spcPct val="0"/>
              </a:spcAft>
              <a:defRPr/>
            </a:pPr>
            <a:endParaRPr lang="es-MX" sz="2400" kern="0" dirty="0">
              <a:solidFill>
                <a:srgbClr val="003366"/>
              </a:solidFill>
            </a:endParaRPr>
          </a:p>
        </p:txBody>
      </p:sp>
      <p:sp>
        <p:nvSpPr>
          <p:cNvPr id="4" name="Marcador de número de diapositiva 3"/>
          <p:cNvSpPr>
            <a:spLocks noGrp="1"/>
          </p:cNvSpPr>
          <p:nvPr>
            <p:ph type="sldNum" sz="quarter" idx="10"/>
          </p:nvPr>
        </p:nvSpPr>
        <p:spPr/>
        <p:txBody>
          <a:bodyPr/>
          <a:lstStyle/>
          <a:p>
            <a:pPr>
              <a:defRPr/>
            </a:pPr>
            <a:fld id="{B2F8F24F-D66A-4BC5-8E3C-C98199591A1E}" type="slidenum">
              <a:rPr lang="es-ES" smtClean="0"/>
              <a:pPr>
                <a:defRPr/>
              </a:pPr>
              <a:t>35</a:t>
            </a:fld>
            <a:endParaRPr lang="es-ES"/>
          </a:p>
        </p:txBody>
      </p:sp>
    </p:spTree>
    <p:extLst>
      <p:ext uri="{BB962C8B-B14F-4D97-AF65-F5344CB8AC3E}">
        <p14:creationId xmlns:p14="http://schemas.microsoft.com/office/powerpoint/2010/main" val="35129953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a:bodyPr>
          <a:lstStyle/>
          <a:p>
            <a:r>
              <a:rPr lang="es-MX" baseline="0" dirty="0" smtClean="0"/>
              <a:t>Generar un </a:t>
            </a:r>
            <a:r>
              <a:rPr lang="es-MX" baseline="0" dirty="0" err="1" smtClean="0"/>
              <a:t>wireframe</a:t>
            </a:r>
            <a:r>
              <a:rPr lang="es-MX" baseline="0" dirty="0" smtClean="0"/>
              <a:t> </a:t>
            </a:r>
          </a:p>
          <a:p>
            <a:r>
              <a:rPr lang="es-MX" baseline="0" dirty="0" smtClean="0"/>
              <a:t>Generar navegación (</a:t>
            </a:r>
            <a:r>
              <a:rPr lang="es-MX" baseline="0" dirty="0" err="1" smtClean="0"/>
              <a:t>marvel</a:t>
            </a:r>
            <a:r>
              <a:rPr lang="es-MX" baseline="0" dirty="0" smtClean="0"/>
              <a:t>)</a:t>
            </a:r>
          </a:p>
          <a:p>
            <a:endParaRPr lang="es-MX" dirty="0"/>
          </a:p>
        </p:txBody>
      </p:sp>
      <p:sp>
        <p:nvSpPr>
          <p:cNvPr id="4" name="3 Marcador de número de diapositiva"/>
          <p:cNvSpPr>
            <a:spLocks noGrp="1"/>
          </p:cNvSpPr>
          <p:nvPr>
            <p:ph type="sldNum" sz="quarter" idx="10"/>
          </p:nvPr>
        </p:nvSpPr>
        <p:spPr/>
        <p:txBody>
          <a:bodyPr/>
          <a:lstStyle/>
          <a:p>
            <a:fld id="{E5653B1D-D7C3-4E31-A79B-A2AC9D0B3153}" type="slidenum">
              <a:rPr lang="es-MX" smtClean="0"/>
              <a:pPr/>
              <a:t>36</a:t>
            </a:fld>
            <a:endParaRPr lang="es-MX"/>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a:bodyPr>
          <a:lstStyle/>
          <a:p>
            <a:r>
              <a:rPr lang="es-MX" baseline="0" dirty="0" smtClean="0"/>
              <a:t>Generar un </a:t>
            </a:r>
            <a:r>
              <a:rPr lang="es-MX" baseline="0" dirty="0" err="1" smtClean="0"/>
              <a:t>wireframe</a:t>
            </a:r>
            <a:r>
              <a:rPr lang="es-MX" baseline="0" dirty="0" smtClean="0"/>
              <a:t> </a:t>
            </a:r>
          </a:p>
          <a:p>
            <a:r>
              <a:rPr lang="es-MX" baseline="0" dirty="0" smtClean="0"/>
              <a:t>Generar navegación (</a:t>
            </a:r>
            <a:r>
              <a:rPr lang="es-MX" baseline="0" dirty="0" err="1" smtClean="0"/>
              <a:t>marvel</a:t>
            </a:r>
            <a:r>
              <a:rPr lang="es-MX" baseline="0" dirty="0" smtClean="0"/>
              <a:t>)</a:t>
            </a:r>
          </a:p>
          <a:p>
            <a:endParaRPr lang="es-MX" dirty="0"/>
          </a:p>
        </p:txBody>
      </p:sp>
      <p:sp>
        <p:nvSpPr>
          <p:cNvPr id="4" name="3 Marcador de número de diapositiva"/>
          <p:cNvSpPr>
            <a:spLocks noGrp="1"/>
          </p:cNvSpPr>
          <p:nvPr>
            <p:ph type="sldNum" sz="quarter" idx="10"/>
          </p:nvPr>
        </p:nvSpPr>
        <p:spPr/>
        <p:txBody>
          <a:bodyPr/>
          <a:lstStyle/>
          <a:p>
            <a:fld id="{E5653B1D-D7C3-4E31-A79B-A2AC9D0B3153}" type="slidenum">
              <a:rPr lang="es-MX" smtClean="0"/>
              <a:pPr/>
              <a:t>37</a:t>
            </a:fld>
            <a:endParaRPr lang="es-MX"/>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a:bodyPr>
          <a:lstStyle/>
          <a:p>
            <a:r>
              <a:rPr lang="es-MX" baseline="0" dirty="0" smtClean="0"/>
              <a:t>Generar un </a:t>
            </a:r>
            <a:r>
              <a:rPr lang="es-MX" baseline="0" dirty="0" err="1" smtClean="0"/>
              <a:t>wireframe</a:t>
            </a:r>
            <a:r>
              <a:rPr lang="es-MX" baseline="0" dirty="0" smtClean="0"/>
              <a:t> </a:t>
            </a:r>
          </a:p>
          <a:p>
            <a:r>
              <a:rPr lang="es-MX" baseline="0" dirty="0" smtClean="0"/>
              <a:t>Generar navegación (</a:t>
            </a:r>
            <a:r>
              <a:rPr lang="es-MX" baseline="0" dirty="0" err="1" smtClean="0"/>
              <a:t>marvel</a:t>
            </a:r>
            <a:r>
              <a:rPr lang="es-MX" baseline="0" dirty="0" smtClean="0"/>
              <a:t>)</a:t>
            </a:r>
          </a:p>
          <a:p>
            <a:endParaRPr lang="es-MX" dirty="0"/>
          </a:p>
        </p:txBody>
      </p:sp>
      <p:sp>
        <p:nvSpPr>
          <p:cNvPr id="4" name="3 Marcador de número de diapositiva"/>
          <p:cNvSpPr>
            <a:spLocks noGrp="1"/>
          </p:cNvSpPr>
          <p:nvPr>
            <p:ph type="sldNum" sz="quarter" idx="10"/>
          </p:nvPr>
        </p:nvSpPr>
        <p:spPr/>
        <p:txBody>
          <a:bodyPr/>
          <a:lstStyle/>
          <a:p>
            <a:fld id="{E5653B1D-D7C3-4E31-A79B-A2AC9D0B3153}" type="slidenum">
              <a:rPr lang="es-MX" smtClean="0"/>
              <a:pPr/>
              <a:t>39</a:t>
            </a:fld>
            <a:endParaRPr lang="es-MX"/>
          </a:p>
        </p:txBody>
      </p:sp>
    </p:spTree>
    <p:extLst>
      <p:ext uri="{BB962C8B-B14F-4D97-AF65-F5344CB8AC3E}">
        <p14:creationId xmlns:p14="http://schemas.microsoft.com/office/powerpoint/2010/main" val="3623068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a:bodyPr>
          <a:lstStyle/>
          <a:p>
            <a:r>
              <a:rPr lang="es-MX" baseline="0" dirty="0" smtClean="0"/>
              <a:t>Generar un </a:t>
            </a:r>
            <a:r>
              <a:rPr lang="es-MX" baseline="0" dirty="0" err="1" smtClean="0"/>
              <a:t>wireframe</a:t>
            </a:r>
            <a:r>
              <a:rPr lang="es-MX" baseline="0" dirty="0" smtClean="0"/>
              <a:t> </a:t>
            </a:r>
          </a:p>
          <a:p>
            <a:r>
              <a:rPr lang="es-MX" baseline="0" dirty="0" smtClean="0"/>
              <a:t>Generar navegación (</a:t>
            </a:r>
            <a:r>
              <a:rPr lang="es-MX" baseline="0" dirty="0" err="1" smtClean="0"/>
              <a:t>marvel</a:t>
            </a:r>
            <a:r>
              <a:rPr lang="es-MX" baseline="0" dirty="0" smtClean="0"/>
              <a:t>)</a:t>
            </a:r>
          </a:p>
          <a:p>
            <a:endParaRPr lang="es-MX" dirty="0"/>
          </a:p>
        </p:txBody>
      </p:sp>
      <p:sp>
        <p:nvSpPr>
          <p:cNvPr id="4" name="3 Marcador de número de diapositiva"/>
          <p:cNvSpPr>
            <a:spLocks noGrp="1"/>
          </p:cNvSpPr>
          <p:nvPr>
            <p:ph type="sldNum" sz="quarter" idx="10"/>
          </p:nvPr>
        </p:nvSpPr>
        <p:spPr/>
        <p:txBody>
          <a:bodyPr/>
          <a:lstStyle/>
          <a:p>
            <a:fld id="{E5653B1D-D7C3-4E31-A79B-A2AC9D0B3153}" type="slidenum">
              <a:rPr lang="es-MX" smtClean="0"/>
              <a:pPr/>
              <a:t>40</a:t>
            </a:fld>
            <a:endParaRPr lang="es-MX"/>
          </a:p>
        </p:txBody>
      </p:sp>
    </p:spTree>
    <p:extLst>
      <p:ext uri="{BB962C8B-B14F-4D97-AF65-F5344CB8AC3E}">
        <p14:creationId xmlns:p14="http://schemas.microsoft.com/office/powerpoint/2010/main" val="3227454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E5653B1D-D7C3-4E31-A79B-A2AC9D0B3153}" type="slidenum">
              <a:rPr lang="es-MX" smtClean="0"/>
              <a:pPr/>
              <a:t>4</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06400" y="696913"/>
            <a:ext cx="6197600" cy="3486150"/>
          </a:xfrm>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E5653B1D-D7C3-4E31-A79B-A2AC9D0B3153}" type="slidenum">
              <a:rPr lang="es-MX" smtClean="0"/>
              <a:pPr/>
              <a:t>5</a:t>
            </a:fld>
            <a:endParaRPr lang="es-MX"/>
          </a:p>
        </p:txBody>
      </p:sp>
    </p:spTree>
    <p:extLst>
      <p:ext uri="{BB962C8B-B14F-4D97-AF65-F5344CB8AC3E}">
        <p14:creationId xmlns:p14="http://schemas.microsoft.com/office/powerpoint/2010/main" val="2325960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a:bodyPr>
          <a:lstStyle/>
          <a:p>
            <a:r>
              <a:rPr lang="es-MX" dirty="0"/>
              <a:t>Si agregamos un encabezado (peso visual) creamos una sola línea que seguir (tensión lineal) y usamos secciones pequeñas (repetición) podemos acercarnos al famoso patrón en F.</a:t>
            </a:r>
          </a:p>
        </p:txBody>
      </p:sp>
      <p:sp>
        <p:nvSpPr>
          <p:cNvPr id="4" name="3 Marcador de número de diapositiva"/>
          <p:cNvSpPr>
            <a:spLocks noGrp="1"/>
          </p:cNvSpPr>
          <p:nvPr>
            <p:ph type="sldNum" sz="quarter" idx="10"/>
          </p:nvPr>
        </p:nvSpPr>
        <p:spPr/>
        <p:txBody>
          <a:bodyPr/>
          <a:lstStyle/>
          <a:p>
            <a:fld id="{E5653B1D-D7C3-4E31-A79B-A2AC9D0B3153}" type="slidenum">
              <a:rPr lang="es-MX" smtClean="0"/>
              <a:pPr/>
              <a:t>7</a:t>
            </a:fld>
            <a:endParaRPr lang="es-MX"/>
          </a:p>
        </p:txBody>
      </p:sp>
    </p:spTree>
    <p:extLst>
      <p:ext uri="{BB962C8B-B14F-4D97-AF65-F5344CB8AC3E}">
        <p14:creationId xmlns:p14="http://schemas.microsoft.com/office/powerpoint/2010/main" val="2513696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a:bodyPr>
          <a:lstStyle/>
          <a:p>
            <a:r>
              <a:rPr lang="es-MX" dirty="0"/>
              <a:t>Un botón en la esquina superior izquierda recibirá más clics que un botón en la esquina derecha, que recibirá más clics que un botón abajo a la izquierda que recibirá más clics que un botón abajo a la derecha. Y todos esos recibirán más clics que botones aleatoriamente colocados en el centro (a menos que hagas algo al respecto).</a:t>
            </a:r>
          </a:p>
          <a:p>
            <a:r>
              <a:rPr lang="es-MX" dirty="0"/>
              <a:t>Es importante saber que por cada bloque de contenido y cada columna tiene su propio patrón en F, no es una sola F por página, aunque eso es una conversación un poco más avanzada.</a:t>
            </a:r>
          </a:p>
          <a:p>
            <a:endParaRPr lang="es-MX" dirty="0"/>
          </a:p>
        </p:txBody>
      </p:sp>
      <p:sp>
        <p:nvSpPr>
          <p:cNvPr id="4" name="3 Marcador de número de diapositiva"/>
          <p:cNvSpPr>
            <a:spLocks noGrp="1"/>
          </p:cNvSpPr>
          <p:nvPr>
            <p:ph type="sldNum" sz="quarter" idx="10"/>
          </p:nvPr>
        </p:nvSpPr>
        <p:spPr/>
        <p:txBody>
          <a:bodyPr/>
          <a:lstStyle/>
          <a:p>
            <a:fld id="{E5653B1D-D7C3-4E31-A79B-A2AC9D0B3153}" type="slidenum">
              <a:rPr lang="es-MX" smtClean="0"/>
              <a:pPr/>
              <a:t>8</a:t>
            </a:fld>
            <a:endParaRPr lang="es-MX"/>
          </a:p>
        </p:txBody>
      </p:sp>
    </p:spTree>
    <p:extLst>
      <p:ext uri="{BB962C8B-B14F-4D97-AF65-F5344CB8AC3E}">
        <p14:creationId xmlns:p14="http://schemas.microsoft.com/office/powerpoint/2010/main" val="1342883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E5653B1D-D7C3-4E31-A79B-A2AC9D0B3153}" type="slidenum">
              <a:rPr lang="es-MX" smtClean="0"/>
              <a:pPr/>
              <a:t>9</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06400" y="696913"/>
            <a:ext cx="6197600" cy="3486150"/>
          </a:xfrm>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E5653B1D-D7C3-4E31-A79B-A2AC9D0B3153}" type="slidenum">
              <a:rPr lang="es-MX" smtClean="0"/>
              <a:pPr/>
              <a:t>10</a:t>
            </a:fld>
            <a:endParaRPr lang="es-MX"/>
          </a:p>
        </p:txBody>
      </p:sp>
    </p:spTree>
    <p:extLst>
      <p:ext uri="{BB962C8B-B14F-4D97-AF65-F5344CB8AC3E}">
        <p14:creationId xmlns:p14="http://schemas.microsoft.com/office/powerpoint/2010/main" val="1149771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Diapositiva de título">
    <p:spTree>
      <p:nvGrpSpPr>
        <p:cNvPr id="1" name="Shape 16"/>
        <p:cNvGrpSpPr/>
        <p:nvPr/>
      </p:nvGrpSpPr>
      <p:grpSpPr>
        <a:xfrm>
          <a:off x="0" y="0"/>
          <a:ext cx="0" cy="0"/>
          <a:chOff x="0" y="0"/>
          <a:chExt cx="0" cy="0"/>
        </a:xfrm>
      </p:grpSpPr>
      <p:pic>
        <p:nvPicPr>
          <p:cNvPr id="17" name="Google Shape;17;p13"/>
          <p:cNvPicPr preferRelativeResize="0"/>
          <p:nvPr/>
        </p:nvPicPr>
        <p:blipFill rotWithShape="1">
          <a:blip r:embed="rId2">
            <a:alphaModFix/>
          </a:blip>
          <a:srcRect/>
          <a:stretch/>
        </p:blipFill>
        <p:spPr>
          <a:xfrm>
            <a:off x="547" y="0"/>
            <a:ext cx="12190907" cy="6858000"/>
          </a:xfrm>
          <a:prstGeom prst="rect">
            <a:avLst/>
          </a:prstGeom>
          <a:noFill/>
          <a:ln>
            <a:noFill/>
          </a:ln>
        </p:spPr>
      </p:pic>
      <p:sp>
        <p:nvSpPr>
          <p:cNvPr id="18" name="Google Shape;18;p13"/>
          <p:cNvSpPr txBox="1">
            <a:spLocks noGrp="1"/>
          </p:cNvSpPr>
          <p:nvPr>
            <p:ph type="ctrTitle"/>
          </p:nvPr>
        </p:nvSpPr>
        <p:spPr>
          <a:xfrm>
            <a:off x="4417997" y="1939805"/>
            <a:ext cx="7514921" cy="1658644"/>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rgbClr val="193C6D"/>
              </a:buClr>
              <a:buSzPts val="5400"/>
              <a:buFont typeface="Trebuchet MS"/>
              <a:buNone/>
              <a:defRPr sz="4050">
                <a:solidFill>
                  <a:srgbClr val="193C6D"/>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ES" smtClean="0"/>
              <a:t>Haga clic para modificar el estilo de título del patrón</a:t>
            </a:r>
            <a:endParaRPr/>
          </a:p>
        </p:txBody>
      </p:sp>
      <p:sp>
        <p:nvSpPr>
          <p:cNvPr id="19" name="Google Shape;19;p13"/>
          <p:cNvSpPr txBox="1">
            <a:spLocks noGrp="1"/>
          </p:cNvSpPr>
          <p:nvPr>
            <p:ph type="subTitle" idx="1"/>
          </p:nvPr>
        </p:nvSpPr>
        <p:spPr>
          <a:xfrm>
            <a:off x="4417997" y="3590224"/>
            <a:ext cx="7514921" cy="1105122"/>
          </a:xfrm>
          <a:prstGeom prst="rect">
            <a:avLst/>
          </a:prstGeom>
          <a:noFill/>
          <a:ln>
            <a:noFill/>
          </a:ln>
        </p:spPr>
        <p:txBody>
          <a:bodyPr spcFirstLastPara="1" wrap="square" lIns="91425" tIns="45700" rIns="91425" bIns="45700" anchor="t" anchorCtr="0">
            <a:normAutofit/>
          </a:bodyPr>
          <a:lstStyle>
            <a:lvl1pPr lvl="0" algn="r">
              <a:spcBef>
                <a:spcPts val="750"/>
              </a:spcBef>
              <a:spcAft>
                <a:spcPts val="0"/>
              </a:spcAft>
              <a:buSzPts val="1920"/>
              <a:buNone/>
              <a:defRPr>
                <a:solidFill>
                  <a:srgbClr val="F15632"/>
                </a:solidFill>
              </a:defRPr>
            </a:lvl1pPr>
            <a:lvl2pPr lvl="1" algn="ctr">
              <a:spcBef>
                <a:spcPts val="750"/>
              </a:spcBef>
              <a:spcAft>
                <a:spcPts val="0"/>
              </a:spcAft>
              <a:buSzPts val="1440"/>
              <a:buNone/>
              <a:defRPr>
                <a:solidFill>
                  <a:srgbClr val="888888"/>
                </a:solidFill>
              </a:defRPr>
            </a:lvl2pPr>
            <a:lvl3pPr lvl="2" algn="ctr">
              <a:spcBef>
                <a:spcPts val="750"/>
              </a:spcBef>
              <a:spcAft>
                <a:spcPts val="0"/>
              </a:spcAft>
              <a:buSzPts val="1280"/>
              <a:buNone/>
              <a:defRPr>
                <a:solidFill>
                  <a:srgbClr val="888888"/>
                </a:solidFill>
              </a:defRPr>
            </a:lvl3pPr>
            <a:lvl4pPr lvl="3" algn="ctr">
              <a:spcBef>
                <a:spcPts val="750"/>
              </a:spcBef>
              <a:spcAft>
                <a:spcPts val="0"/>
              </a:spcAft>
              <a:buSzPts val="1120"/>
              <a:buNone/>
              <a:defRPr>
                <a:solidFill>
                  <a:srgbClr val="888888"/>
                </a:solidFill>
              </a:defRPr>
            </a:lvl4pPr>
            <a:lvl5pPr lvl="4" algn="ctr">
              <a:spcBef>
                <a:spcPts val="750"/>
              </a:spcBef>
              <a:spcAft>
                <a:spcPts val="0"/>
              </a:spcAft>
              <a:buSzPts val="960"/>
              <a:buNone/>
              <a:defRPr>
                <a:solidFill>
                  <a:srgbClr val="888888"/>
                </a:solidFill>
              </a:defRPr>
            </a:lvl5pPr>
            <a:lvl6pPr lvl="5" algn="ctr">
              <a:spcBef>
                <a:spcPts val="750"/>
              </a:spcBef>
              <a:spcAft>
                <a:spcPts val="0"/>
              </a:spcAft>
              <a:buSzPts val="960"/>
              <a:buNone/>
              <a:defRPr>
                <a:solidFill>
                  <a:srgbClr val="888888"/>
                </a:solidFill>
              </a:defRPr>
            </a:lvl6pPr>
            <a:lvl7pPr lvl="6" algn="ctr">
              <a:spcBef>
                <a:spcPts val="750"/>
              </a:spcBef>
              <a:spcAft>
                <a:spcPts val="0"/>
              </a:spcAft>
              <a:buSzPts val="960"/>
              <a:buNone/>
              <a:defRPr>
                <a:solidFill>
                  <a:srgbClr val="888888"/>
                </a:solidFill>
              </a:defRPr>
            </a:lvl7pPr>
            <a:lvl8pPr lvl="7" algn="ctr">
              <a:spcBef>
                <a:spcPts val="750"/>
              </a:spcBef>
              <a:spcAft>
                <a:spcPts val="0"/>
              </a:spcAft>
              <a:buSzPts val="960"/>
              <a:buNone/>
              <a:defRPr>
                <a:solidFill>
                  <a:srgbClr val="888888"/>
                </a:solidFill>
              </a:defRPr>
            </a:lvl8pPr>
            <a:lvl9pPr lvl="8" algn="ctr">
              <a:spcBef>
                <a:spcPts val="750"/>
              </a:spcBef>
              <a:spcAft>
                <a:spcPts val="0"/>
              </a:spcAft>
              <a:buSzPts val="960"/>
              <a:buNone/>
              <a:defRPr>
                <a:solidFill>
                  <a:srgbClr val="888888"/>
                </a:solidFill>
              </a:defRPr>
            </a:lvl9pPr>
          </a:lstStyle>
          <a:p>
            <a:r>
              <a:rPr lang="es-ES" smtClean="0"/>
              <a:t>Haga clic para editar el estilo de subtítulo del patrón</a:t>
            </a:r>
            <a:endParaRPr/>
          </a:p>
        </p:txBody>
      </p:sp>
      <p:sp>
        <p:nvSpPr>
          <p:cNvPr id="20" name="Google Shape;20;p13"/>
          <p:cNvSpPr txBox="1">
            <a:spLocks noGrp="1"/>
          </p:cNvSpPr>
          <p:nvPr>
            <p:ph type="dt" idx="10"/>
          </p:nvPr>
        </p:nvSpPr>
        <p:spPr>
          <a:xfrm>
            <a:off x="9852085" y="5723728"/>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FB7E6F6-AFD4-4965-A93A-FB666525E983}" type="datetimeFigureOut">
              <a:rPr lang="es-MX" smtClean="0"/>
              <a:pPr/>
              <a:t>09/01/2020</a:t>
            </a:fld>
            <a:endParaRPr lang="es-MX"/>
          </a:p>
        </p:txBody>
      </p:sp>
      <p:sp>
        <p:nvSpPr>
          <p:cNvPr id="21" name="Google Shape;21;p13"/>
          <p:cNvSpPr txBox="1">
            <a:spLocks noGrp="1"/>
          </p:cNvSpPr>
          <p:nvPr>
            <p:ph type="ftr" idx="11"/>
          </p:nvPr>
        </p:nvSpPr>
        <p:spPr>
          <a:xfrm>
            <a:off x="176821" y="5723728"/>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s-MX"/>
          </a:p>
        </p:txBody>
      </p:sp>
      <p:sp>
        <p:nvSpPr>
          <p:cNvPr id="22" name="Google Shape;22;p13"/>
          <p:cNvSpPr txBox="1">
            <a:spLocks noGrp="1"/>
          </p:cNvSpPr>
          <p:nvPr>
            <p:ph type="sldNum" idx="12"/>
          </p:nvPr>
        </p:nvSpPr>
        <p:spPr>
          <a:xfrm>
            <a:off x="11237615" y="5723728"/>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750" b="0" i="0" u="none" strike="noStrike" cap="none">
                <a:solidFill>
                  <a:schemeClr val="dk1"/>
                </a:solidFill>
                <a:latin typeface="Trebuchet MS"/>
                <a:ea typeface="Trebuchet MS"/>
                <a:cs typeface="Trebuchet MS"/>
                <a:sym typeface="Trebuchet MS"/>
              </a:defRPr>
            </a:lvl1pPr>
            <a:lvl2pPr marL="0" lvl="1" indent="0" algn="r">
              <a:spcBef>
                <a:spcPts val="0"/>
              </a:spcBef>
              <a:buNone/>
              <a:defRPr sz="750" b="0" i="0" u="none" strike="noStrike" cap="none">
                <a:solidFill>
                  <a:schemeClr val="dk1"/>
                </a:solidFill>
                <a:latin typeface="Trebuchet MS"/>
                <a:ea typeface="Trebuchet MS"/>
                <a:cs typeface="Trebuchet MS"/>
                <a:sym typeface="Trebuchet MS"/>
              </a:defRPr>
            </a:lvl2pPr>
            <a:lvl3pPr marL="0" lvl="2" indent="0" algn="r">
              <a:spcBef>
                <a:spcPts val="0"/>
              </a:spcBef>
              <a:buNone/>
              <a:defRPr sz="750" b="0" i="0" u="none" strike="noStrike" cap="none">
                <a:solidFill>
                  <a:schemeClr val="dk1"/>
                </a:solidFill>
                <a:latin typeface="Trebuchet MS"/>
                <a:ea typeface="Trebuchet MS"/>
                <a:cs typeface="Trebuchet MS"/>
                <a:sym typeface="Trebuchet MS"/>
              </a:defRPr>
            </a:lvl3pPr>
            <a:lvl4pPr marL="0" lvl="3" indent="0" algn="r">
              <a:spcBef>
                <a:spcPts val="0"/>
              </a:spcBef>
              <a:buNone/>
              <a:defRPr sz="750" b="0" i="0" u="none" strike="noStrike" cap="none">
                <a:solidFill>
                  <a:schemeClr val="dk1"/>
                </a:solidFill>
                <a:latin typeface="Trebuchet MS"/>
                <a:ea typeface="Trebuchet MS"/>
                <a:cs typeface="Trebuchet MS"/>
                <a:sym typeface="Trebuchet MS"/>
              </a:defRPr>
            </a:lvl4pPr>
            <a:lvl5pPr marL="0" lvl="4" indent="0" algn="r">
              <a:spcBef>
                <a:spcPts val="0"/>
              </a:spcBef>
              <a:buNone/>
              <a:defRPr sz="750" b="0" i="0" u="none" strike="noStrike" cap="none">
                <a:solidFill>
                  <a:schemeClr val="dk1"/>
                </a:solidFill>
                <a:latin typeface="Trebuchet MS"/>
                <a:ea typeface="Trebuchet MS"/>
                <a:cs typeface="Trebuchet MS"/>
                <a:sym typeface="Trebuchet MS"/>
              </a:defRPr>
            </a:lvl5pPr>
            <a:lvl6pPr marL="0" lvl="5" indent="0" algn="r">
              <a:spcBef>
                <a:spcPts val="0"/>
              </a:spcBef>
              <a:buNone/>
              <a:defRPr sz="750" b="0" i="0" u="none" strike="noStrike" cap="none">
                <a:solidFill>
                  <a:schemeClr val="dk1"/>
                </a:solidFill>
                <a:latin typeface="Trebuchet MS"/>
                <a:ea typeface="Trebuchet MS"/>
                <a:cs typeface="Trebuchet MS"/>
                <a:sym typeface="Trebuchet MS"/>
              </a:defRPr>
            </a:lvl6pPr>
            <a:lvl7pPr marL="0" lvl="6" indent="0" algn="r">
              <a:spcBef>
                <a:spcPts val="0"/>
              </a:spcBef>
              <a:buNone/>
              <a:defRPr sz="750" b="0" i="0" u="none" strike="noStrike" cap="none">
                <a:solidFill>
                  <a:schemeClr val="dk1"/>
                </a:solidFill>
                <a:latin typeface="Trebuchet MS"/>
                <a:ea typeface="Trebuchet MS"/>
                <a:cs typeface="Trebuchet MS"/>
                <a:sym typeface="Trebuchet MS"/>
              </a:defRPr>
            </a:lvl7pPr>
            <a:lvl8pPr marL="0" lvl="7" indent="0" algn="r">
              <a:spcBef>
                <a:spcPts val="0"/>
              </a:spcBef>
              <a:buNone/>
              <a:defRPr sz="750" b="0" i="0" u="none" strike="noStrike" cap="none">
                <a:solidFill>
                  <a:schemeClr val="dk1"/>
                </a:solidFill>
                <a:latin typeface="Trebuchet MS"/>
                <a:ea typeface="Trebuchet MS"/>
                <a:cs typeface="Trebuchet MS"/>
                <a:sym typeface="Trebuchet MS"/>
              </a:defRPr>
            </a:lvl8pPr>
            <a:lvl9pPr marL="0" lvl="8" indent="0" algn="r">
              <a:spcBef>
                <a:spcPts val="0"/>
              </a:spcBef>
              <a:buNone/>
              <a:defRPr sz="750" b="0" i="0" u="none" strike="noStrike" cap="none">
                <a:solidFill>
                  <a:schemeClr val="dk1"/>
                </a:solidFill>
                <a:latin typeface="Trebuchet MS"/>
                <a:ea typeface="Trebuchet MS"/>
                <a:cs typeface="Trebuchet MS"/>
                <a:sym typeface="Trebuchet MS"/>
              </a:defRPr>
            </a:lvl9pPr>
          </a:lstStyle>
          <a:p>
            <a:fld id="{1FFBD7BA-EA03-43F5-8821-A1D2F6D5A329}" type="slidenum">
              <a:rPr lang="es-MX" smtClean="0"/>
              <a:pPr/>
              <a:t>‹Nº›</a:t>
            </a:fld>
            <a:endParaRPr lang="es-MX"/>
          </a:p>
        </p:txBody>
      </p:sp>
    </p:spTree>
    <p:extLst>
      <p:ext uri="{BB962C8B-B14F-4D97-AF65-F5344CB8AC3E}">
        <p14:creationId xmlns:p14="http://schemas.microsoft.com/office/powerpoint/2010/main" val="1655289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ita con descripción">
  <p:cSld name="Cita con descripción">
    <p:spTree>
      <p:nvGrpSpPr>
        <p:cNvPr id="1" name="Shape 80"/>
        <p:cNvGrpSpPr/>
        <p:nvPr/>
      </p:nvGrpSpPr>
      <p:grpSpPr>
        <a:xfrm>
          <a:off x="0" y="0"/>
          <a:ext cx="0" cy="0"/>
          <a:chOff x="0" y="0"/>
          <a:chExt cx="0" cy="0"/>
        </a:xfrm>
      </p:grpSpPr>
      <p:sp>
        <p:nvSpPr>
          <p:cNvPr id="81" name="Google Shape;81;p23"/>
          <p:cNvSpPr txBox="1">
            <a:spLocks noGrp="1"/>
          </p:cNvSpPr>
          <p:nvPr>
            <p:ph type="title"/>
          </p:nvPr>
        </p:nvSpPr>
        <p:spPr>
          <a:xfrm>
            <a:off x="931334" y="609600"/>
            <a:ext cx="8094135"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93C6D"/>
              </a:buClr>
              <a:buSzPts val="4400"/>
              <a:buFont typeface="Trebuchet MS"/>
              <a:buNone/>
              <a:defRPr sz="3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ES" smtClean="0"/>
              <a:t>Haga clic para modificar el estilo de título del patrón</a:t>
            </a:r>
            <a:endParaRPr/>
          </a:p>
        </p:txBody>
      </p:sp>
      <p:sp>
        <p:nvSpPr>
          <p:cNvPr id="82" name="Google Shape;82;p23"/>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342900" lvl="0" indent="-171450" algn="l">
              <a:spcBef>
                <a:spcPts val="750"/>
              </a:spcBef>
              <a:spcAft>
                <a:spcPts val="0"/>
              </a:spcAft>
              <a:buSzPts val="1280"/>
              <a:buFont typeface="Trebuchet MS"/>
              <a:buNone/>
              <a:defRPr sz="1200">
                <a:solidFill>
                  <a:srgbClr val="7F7F7F"/>
                </a:solidFill>
              </a:defRPr>
            </a:lvl1pPr>
            <a:lvl2pPr marL="685800" lvl="1" indent="-171450" algn="l">
              <a:spcBef>
                <a:spcPts val="750"/>
              </a:spcBef>
              <a:spcAft>
                <a:spcPts val="0"/>
              </a:spcAft>
              <a:buSzPts val="1440"/>
              <a:buFont typeface="Trebuchet MS"/>
              <a:buNone/>
              <a:defRPr/>
            </a:lvl2pPr>
            <a:lvl3pPr marL="1028700" lvl="2" indent="-171450" algn="l">
              <a:spcBef>
                <a:spcPts val="750"/>
              </a:spcBef>
              <a:spcAft>
                <a:spcPts val="0"/>
              </a:spcAft>
              <a:buSzPts val="1280"/>
              <a:buFont typeface="Trebuchet MS"/>
              <a:buNone/>
              <a:defRPr/>
            </a:lvl3pPr>
            <a:lvl4pPr marL="1371600" lvl="3" indent="-171450" algn="l">
              <a:spcBef>
                <a:spcPts val="750"/>
              </a:spcBef>
              <a:spcAft>
                <a:spcPts val="0"/>
              </a:spcAft>
              <a:buSzPts val="1120"/>
              <a:buFont typeface="Trebuchet MS"/>
              <a:buNone/>
              <a:defRPr/>
            </a:lvl4pPr>
            <a:lvl5pPr marL="1714500" lvl="4" indent="-171450" algn="l">
              <a:spcBef>
                <a:spcPts val="750"/>
              </a:spcBef>
              <a:spcAft>
                <a:spcPts val="0"/>
              </a:spcAft>
              <a:buSzPts val="960"/>
              <a:buFont typeface="Trebuchet MS"/>
              <a:buNone/>
              <a:defRPr/>
            </a:lvl5pPr>
            <a:lvl6pPr marL="2057400" lvl="5" indent="-240029" algn="l">
              <a:spcBef>
                <a:spcPts val="750"/>
              </a:spcBef>
              <a:spcAft>
                <a:spcPts val="0"/>
              </a:spcAft>
              <a:buSzPts val="1440"/>
              <a:buChar char="►"/>
              <a:defRPr/>
            </a:lvl6pPr>
            <a:lvl7pPr marL="2400300" lvl="6" indent="-240029" algn="l">
              <a:spcBef>
                <a:spcPts val="750"/>
              </a:spcBef>
              <a:spcAft>
                <a:spcPts val="0"/>
              </a:spcAft>
              <a:buSzPts val="1440"/>
              <a:buChar char="►"/>
              <a:defRPr/>
            </a:lvl7pPr>
            <a:lvl8pPr marL="2743200" lvl="7" indent="-240030" algn="l">
              <a:spcBef>
                <a:spcPts val="750"/>
              </a:spcBef>
              <a:spcAft>
                <a:spcPts val="0"/>
              </a:spcAft>
              <a:buSzPts val="1440"/>
              <a:buChar char="►"/>
              <a:defRPr/>
            </a:lvl8pPr>
            <a:lvl9pPr marL="3086100" lvl="8" indent="-240030" algn="l">
              <a:spcBef>
                <a:spcPts val="750"/>
              </a:spcBef>
              <a:spcAft>
                <a:spcPts val="0"/>
              </a:spcAft>
              <a:buSzPts val="1440"/>
              <a:buChar char="►"/>
              <a:defRPr/>
            </a:lvl9pPr>
          </a:lstStyle>
          <a:p>
            <a:pPr lvl="0"/>
            <a:r>
              <a:rPr lang="es-ES" smtClean="0"/>
              <a:t>Editar el estilo de texto del patrón</a:t>
            </a:r>
          </a:p>
        </p:txBody>
      </p:sp>
      <p:sp>
        <p:nvSpPr>
          <p:cNvPr id="83" name="Google Shape;83;p23"/>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342900" lvl="0" indent="-171450" algn="l">
              <a:spcBef>
                <a:spcPts val="750"/>
              </a:spcBef>
              <a:spcAft>
                <a:spcPts val="0"/>
              </a:spcAft>
              <a:buSzPts val="1440"/>
              <a:buNone/>
              <a:defRPr sz="1350">
                <a:solidFill>
                  <a:srgbClr val="3F3F3F"/>
                </a:solidFill>
              </a:defRPr>
            </a:lvl1pPr>
            <a:lvl2pPr marL="685800" lvl="1" indent="-171450" algn="l">
              <a:spcBef>
                <a:spcPts val="750"/>
              </a:spcBef>
              <a:spcAft>
                <a:spcPts val="0"/>
              </a:spcAft>
              <a:buSzPts val="1440"/>
              <a:buNone/>
              <a:defRPr sz="1350">
                <a:solidFill>
                  <a:srgbClr val="888888"/>
                </a:solidFill>
              </a:defRPr>
            </a:lvl2pPr>
            <a:lvl3pPr marL="1028700" lvl="2" indent="-171450" algn="l">
              <a:spcBef>
                <a:spcPts val="750"/>
              </a:spcBef>
              <a:spcAft>
                <a:spcPts val="0"/>
              </a:spcAft>
              <a:buSzPts val="1280"/>
              <a:buNone/>
              <a:defRPr sz="1200">
                <a:solidFill>
                  <a:srgbClr val="888888"/>
                </a:solidFill>
              </a:defRPr>
            </a:lvl3pPr>
            <a:lvl4pPr marL="1371600" lvl="3" indent="-171450" algn="l">
              <a:spcBef>
                <a:spcPts val="750"/>
              </a:spcBef>
              <a:spcAft>
                <a:spcPts val="0"/>
              </a:spcAft>
              <a:buSzPts val="1120"/>
              <a:buNone/>
              <a:defRPr sz="1050">
                <a:solidFill>
                  <a:srgbClr val="888888"/>
                </a:solidFill>
              </a:defRPr>
            </a:lvl4pPr>
            <a:lvl5pPr marL="1714500" lvl="4" indent="-171450" algn="l">
              <a:spcBef>
                <a:spcPts val="750"/>
              </a:spcBef>
              <a:spcAft>
                <a:spcPts val="0"/>
              </a:spcAft>
              <a:buSzPts val="1120"/>
              <a:buNone/>
              <a:defRPr sz="1050">
                <a:solidFill>
                  <a:srgbClr val="888888"/>
                </a:solidFill>
              </a:defRPr>
            </a:lvl5pPr>
            <a:lvl6pPr marL="2057400" lvl="5" indent="-171450" algn="l">
              <a:spcBef>
                <a:spcPts val="750"/>
              </a:spcBef>
              <a:spcAft>
                <a:spcPts val="0"/>
              </a:spcAft>
              <a:buSzPts val="1120"/>
              <a:buNone/>
              <a:defRPr sz="1050">
                <a:solidFill>
                  <a:srgbClr val="888888"/>
                </a:solidFill>
              </a:defRPr>
            </a:lvl6pPr>
            <a:lvl7pPr marL="2400300" lvl="6" indent="-171450" algn="l">
              <a:spcBef>
                <a:spcPts val="750"/>
              </a:spcBef>
              <a:spcAft>
                <a:spcPts val="0"/>
              </a:spcAft>
              <a:buSzPts val="1120"/>
              <a:buNone/>
              <a:defRPr sz="1050">
                <a:solidFill>
                  <a:srgbClr val="888888"/>
                </a:solidFill>
              </a:defRPr>
            </a:lvl7pPr>
            <a:lvl8pPr marL="2743200" lvl="7" indent="-171450" algn="l">
              <a:spcBef>
                <a:spcPts val="750"/>
              </a:spcBef>
              <a:spcAft>
                <a:spcPts val="0"/>
              </a:spcAft>
              <a:buSzPts val="1120"/>
              <a:buNone/>
              <a:defRPr sz="1050">
                <a:solidFill>
                  <a:srgbClr val="888888"/>
                </a:solidFill>
              </a:defRPr>
            </a:lvl8pPr>
            <a:lvl9pPr marL="3086100" lvl="8" indent="-171450" algn="l">
              <a:spcBef>
                <a:spcPts val="750"/>
              </a:spcBef>
              <a:spcAft>
                <a:spcPts val="0"/>
              </a:spcAft>
              <a:buSzPts val="1120"/>
              <a:buNone/>
              <a:defRPr sz="1050">
                <a:solidFill>
                  <a:srgbClr val="888888"/>
                </a:solidFill>
              </a:defRPr>
            </a:lvl9pPr>
          </a:lstStyle>
          <a:p>
            <a:pPr lvl="0"/>
            <a:r>
              <a:rPr lang="es-ES" smtClean="0"/>
              <a:t>Editar el estilo de texto del patrón</a:t>
            </a:r>
          </a:p>
        </p:txBody>
      </p:sp>
      <p:sp>
        <p:nvSpPr>
          <p:cNvPr id="84" name="Google Shape;84;p23"/>
          <p:cNvSpPr txBox="1">
            <a:spLocks noGrp="1"/>
          </p:cNvSpPr>
          <p:nvPr>
            <p:ph type="dt" idx="10"/>
          </p:nvPr>
        </p:nvSpPr>
        <p:spPr>
          <a:xfrm>
            <a:off x="10117693" y="6390317"/>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FB7E6F6-AFD4-4965-A93A-FB666525E983}" type="datetimeFigureOut">
              <a:rPr lang="es-MX" smtClean="0"/>
              <a:pPr/>
              <a:t>09/01/2020</a:t>
            </a:fld>
            <a:endParaRPr lang="es-MX"/>
          </a:p>
        </p:txBody>
      </p:sp>
      <p:sp>
        <p:nvSpPr>
          <p:cNvPr id="85" name="Google Shape;85;p23"/>
          <p:cNvSpPr txBox="1">
            <a:spLocks noGrp="1"/>
          </p:cNvSpPr>
          <p:nvPr>
            <p:ph type="ftr" idx="11"/>
          </p:nvPr>
        </p:nvSpPr>
        <p:spPr>
          <a:xfrm>
            <a:off x="167198" y="6390317"/>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s-MX"/>
          </a:p>
        </p:txBody>
      </p:sp>
      <p:sp>
        <p:nvSpPr>
          <p:cNvPr id="86" name="Google Shape;86;p23"/>
          <p:cNvSpPr txBox="1">
            <a:spLocks noGrp="1"/>
          </p:cNvSpPr>
          <p:nvPr>
            <p:ph type="sldNum" idx="12"/>
          </p:nvPr>
        </p:nvSpPr>
        <p:spPr>
          <a:xfrm>
            <a:off x="11256209" y="6390317"/>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FFBD7BA-EA03-43F5-8821-A1D2F6D5A329}" type="slidenum">
              <a:rPr lang="es-MX" smtClean="0"/>
              <a:pPr/>
              <a:t>‹Nº›</a:t>
            </a:fld>
            <a:endParaRPr lang="es-MX"/>
          </a:p>
        </p:txBody>
      </p:sp>
      <p:sp>
        <p:nvSpPr>
          <p:cNvPr id="87" name="Google Shape;87;p23"/>
          <p:cNvSpPr txBox="1"/>
          <p:nvPr/>
        </p:nvSpPr>
        <p:spPr>
          <a:xfrm>
            <a:off x="541871" y="790378"/>
            <a:ext cx="609600" cy="584776"/>
          </a:xfrm>
          <a:prstGeom prst="rect">
            <a:avLst/>
          </a:prstGeom>
          <a:noFill/>
          <a:ln>
            <a:noFill/>
          </a:ln>
        </p:spPr>
        <p:txBody>
          <a:bodyPr spcFirstLastPara="1" wrap="square" lIns="68569" tIns="34275" rIns="68569" bIns="34275" anchor="ctr" anchorCtr="0">
            <a:noAutofit/>
          </a:bodyPr>
          <a:lstStyle/>
          <a:p>
            <a:pPr marL="0" marR="0" lvl="0" indent="0" algn="l" rtl="0">
              <a:spcBef>
                <a:spcPts val="0"/>
              </a:spcBef>
              <a:spcAft>
                <a:spcPts val="0"/>
              </a:spcAft>
              <a:buNone/>
            </a:pPr>
            <a:r>
              <a:rPr lang="es-MX" sz="6000">
                <a:solidFill>
                  <a:srgbClr val="BFE471"/>
                </a:solidFill>
                <a:latin typeface="Arial"/>
                <a:ea typeface="Arial"/>
                <a:cs typeface="Arial"/>
                <a:sym typeface="Arial"/>
              </a:rPr>
              <a:t>“</a:t>
            </a:r>
            <a:endParaRPr sz="1350"/>
          </a:p>
        </p:txBody>
      </p:sp>
      <p:sp>
        <p:nvSpPr>
          <p:cNvPr id="88" name="Google Shape;88;p23"/>
          <p:cNvSpPr txBox="1"/>
          <p:nvPr/>
        </p:nvSpPr>
        <p:spPr>
          <a:xfrm>
            <a:off x="8893011" y="2886556"/>
            <a:ext cx="609600" cy="584776"/>
          </a:xfrm>
          <a:prstGeom prst="rect">
            <a:avLst/>
          </a:prstGeom>
          <a:noFill/>
          <a:ln>
            <a:noFill/>
          </a:ln>
        </p:spPr>
        <p:txBody>
          <a:bodyPr spcFirstLastPara="1" wrap="square" lIns="68569" tIns="34275" rIns="68569" bIns="34275" anchor="ctr" anchorCtr="0">
            <a:noAutofit/>
          </a:bodyPr>
          <a:lstStyle/>
          <a:p>
            <a:pPr marL="0" marR="0" lvl="0" indent="0" algn="l" rtl="0">
              <a:spcBef>
                <a:spcPts val="0"/>
              </a:spcBef>
              <a:spcAft>
                <a:spcPts val="0"/>
              </a:spcAft>
              <a:buNone/>
            </a:pPr>
            <a:r>
              <a:rPr lang="es-MX" sz="6000">
                <a:solidFill>
                  <a:srgbClr val="BFE471"/>
                </a:solidFill>
                <a:latin typeface="Arial"/>
                <a:ea typeface="Arial"/>
                <a:cs typeface="Arial"/>
                <a:sym typeface="Arial"/>
              </a:rPr>
              <a:t>”</a:t>
            </a:r>
            <a:endParaRPr sz="1350">
              <a:solidFill>
                <a:srgbClr val="BFE471"/>
              </a:solidFill>
              <a:latin typeface="Arial"/>
              <a:ea typeface="Arial"/>
              <a:cs typeface="Arial"/>
              <a:sym typeface="Arial"/>
            </a:endParaRPr>
          </a:p>
        </p:txBody>
      </p:sp>
    </p:spTree>
    <p:extLst>
      <p:ext uri="{BB962C8B-B14F-4D97-AF65-F5344CB8AC3E}">
        <p14:creationId xmlns:p14="http://schemas.microsoft.com/office/powerpoint/2010/main" val="3587042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rjeta de nombre">
  <p:cSld name="Tarjeta de nombre">
    <p:spTree>
      <p:nvGrpSpPr>
        <p:cNvPr id="1" name="Shape 89"/>
        <p:cNvGrpSpPr/>
        <p:nvPr/>
      </p:nvGrpSpPr>
      <p:grpSpPr>
        <a:xfrm>
          <a:off x="0" y="0"/>
          <a:ext cx="0" cy="0"/>
          <a:chOff x="0" y="0"/>
          <a:chExt cx="0" cy="0"/>
        </a:xfrm>
      </p:grpSpPr>
      <p:sp>
        <p:nvSpPr>
          <p:cNvPr id="90" name="Google Shape;90;p24"/>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193C6D"/>
              </a:buClr>
              <a:buSzPts val="4400"/>
              <a:buFont typeface="Trebuchet MS"/>
              <a:buNone/>
              <a:defRPr sz="3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ES" smtClean="0"/>
              <a:t>Haga clic para modificar el estilo de título del patrón</a:t>
            </a:r>
            <a:endParaRPr/>
          </a:p>
        </p:txBody>
      </p:sp>
      <p:sp>
        <p:nvSpPr>
          <p:cNvPr id="91" name="Google Shape;91;p24"/>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342900" lvl="0" indent="-171450" algn="l">
              <a:spcBef>
                <a:spcPts val="750"/>
              </a:spcBef>
              <a:spcAft>
                <a:spcPts val="0"/>
              </a:spcAft>
              <a:buSzPts val="1440"/>
              <a:buNone/>
              <a:defRPr sz="1350">
                <a:solidFill>
                  <a:srgbClr val="3F3F3F"/>
                </a:solidFill>
              </a:defRPr>
            </a:lvl1pPr>
            <a:lvl2pPr marL="685800" lvl="1" indent="-171450" algn="l">
              <a:spcBef>
                <a:spcPts val="750"/>
              </a:spcBef>
              <a:spcAft>
                <a:spcPts val="0"/>
              </a:spcAft>
              <a:buSzPts val="1440"/>
              <a:buNone/>
              <a:defRPr sz="1350">
                <a:solidFill>
                  <a:srgbClr val="888888"/>
                </a:solidFill>
              </a:defRPr>
            </a:lvl2pPr>
            <a:lvl3pPr marL="1028700" lvl="2" indent="-171450" algn="l">
              <a:spcBef>
                <a:spcPts val="750"/>
              </a:spcBef>
              <a:spcAft>
                <a:spcPts val="0"/>
              </a:spcAft>
              <a:buSzPts val="1280"/>
              <a:buNone/>
              <a:defRPr sz="1200">
                <a:solidFill>
                  <a:srgbClr val="888888"/>
                </a:solidFill>
              </a:defRPr>
            </a:lvl3pPr>
            <a:lvl4pPr marL="1371600" lvl="3" indent="-171450" algn="l">
              <a:spcBef>
                <a:spcPts val="750"/>
              </a:spcBef>
              <a:spcAft>
                <a:spcPts val="0"/>
              </a:spcAft>
              <a:buSzPts val="1120"/>
              <a:buNone/>
              <a:defRPr sz="1050">
                <a:solidFill>
                  <a:srgbClr val="888888"/>
                </a:solidFill>
              </a:defRPr>
            </a:lvl4pPr>
            <a:lvl5pPr marL="1714500" lvl="4" indent="-171450" algn="l">
              <a:spcBef>
                <a:spcPts val="750"/>
              </a:spcBef>
              <a:spcAft>
                <a:spcPts val="0"/>
              </a:spcAft>
              <a:buSzPts val="1120"/>
              <a:buNone/>
              <a:defRPr sz="1050">
                <a:solidFill>
                  <a:srgbClr val="888888"/>
                </a:solidFill>
              </a:defRPr>
            </a:lvl5pPr>
            <a:lvl6pPr marL="2057400" lvl="5" indent="-171450" algn="l">
              <a:spcBef>
                <a:spcPts val="750"/>
              </a:spcBef>
              <a:spcAft>
                <a:spcPts val="0"/>
              </a:spcAft>
              <a:buSzPts val="1120"/>
              <a:buNone/>
              <a:defRPr sz="1050">
                <a:solidFill>
                  <a:srgbClr val="888888"/>
                </a:solidFill>
              </a:defRPr>
            </a:lvl6pPr>
            <a:lvl7pPr marL="2400300" lvl="6" indent="-171450" algn="l">
              <a:spcBef>
                <a:spcPts val="750"/>
              </a:spcBef>
              <a:spcAft>
                <a:spcPts val="0"/>
              </a:spcAft>
              <a:buSzPts val="1120"/>
              <a:buNone/>
              <a:defRPr sz="1050">
                <a:solidFill>
                  <a:srgbClr val="888888"/>
                </a:solidFill>
              </a:defRPr>
            </a:lvl7pPr>
            <a:lvl8pPr marL="2743200" lvl="7" indent="-171450" algn="l">
              <a:spcBef>
                <a:spcPts val="750"/>
              </a:spcBef>
              <a:spcAft>
                <a:spcPts val="0"/>
              </a:spcAft>
              <a:buSzPts val="1120"/>
              <a:buNone/>
              <a:defRPr sz="1050">
                <a:solidFill>
                  <a:srgbClr val="888888"/>
                </a:solidFill>
              </a:defRPr>
            </a:lvl8pPr>
            <a:lvl9pPr marL="3086100" lvl="8" indent="-171450" algn="l">
              <a:spcBef>
                <a:spcPts val="750"/>
              </a:spcBef>
              <a:spcAft>
                <a:spcPts val="0"/>
              </a:spcAft>
              <a:buSzPts val="1120"/>
              <a:buNone/>
              <a:defRPr sz="1050">
                <a:solidFill>
                  <a:srgbClr val="888888"/>
                </a:solidFill>
              </a:defRPr>
            </a:lvl9pPr>
          </a:lstStyle>
          <a:p>
            <a:pPr lvl="0"/>
            <a:r>
              <a:rPr lang="es-ES" smtClean="0"/>
              <a:t>Editar el estilo de texto del patrón</a:t>
            </a:r>
          </a:p>
        </p:txBody>
      </p:sp>
      <p:sp>
        <p:nvSpPr>
          <p:cNvPr id="92" name="Google Shape;92;p24"/>
          <p:cNvSpPr txBox="1">
            <a:spLocks noGrp="1"/>
          </p:cNvSpPr>
          <p:nvPr>
            <p:ph type="dt" idx="10"/>
          </p:nvPr>
        </p:nvSpPr>
        <p:spPr>
          <a:xfrm>
            <a:off x="10117693" y="6390317"/>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FB7E6F6-AFD4-4965-A93A-FB666525E983}" type="datetimeFigureOut">
              <a:rPr lang="es-MX" smtClean="0"/>
              <a:pPr/>
              <a:t>09/01/2020</a:t>
            </a:fld>
            <a:endParaRPr lang="es-MX"/>
          </a:p>
        </p:txBody>
      </p:sp>
      <p:sp>
        <p:nvSpPr>
          <p:cNvPr id="93" name="Google Shape;93;p24"/>
          <p:cNvSpPr txBox="1">
            <a:spLocks noGrp="1"/>
          </p:cNvSpPr>
          <p:nvPr>
            <p:ph type="ftr" idx="11"/>
          </p:nvPr>
        </p:nvSpPr>
        <p:spPr>
          <a:xfrm>
            <a:off x="167198" y="6390317"/>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s-MX"/>
          </a:p>
        </p:txBody>
      </p:sp>
      <p:sp>
        <p:nvSpPr>
          <p:cNvPr id="94" name="Google Shape;94;p24"/>
          <p:cNvSpPr txBox="1">
            <a:spLocks noGrp="1"/>
          </p:cNvSpPr>
          <p:nvPr>
            <p:ph type="sldNum" idx="12"/>
          </p:nvPr>
        </p:nvSpPr>
        <p:spPr>
          <a:xfrm>
            <a:off x="11256209" y="6390317"/>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FFBD7BA-EA03-43F5-8821-A1D2F6D5A329}" type="slidenum">
              <a:rPr lang="es-MX" smtClean="0"/>
              <a:pPr/>
              <a:t>‹Nº›</a:t>
            </a:fld>
            <a:endParaRPr lang="es-MX"/>
          </a:p>
        </p:txBody>
      </p:sp>
    </p:spTree>
    <p:extLst>
      <p:ext uri="{BB962C8B-B14F-4D97-AF65-F5344CB8AC3E}">
        <p14:creationId xmlns:p14="http://schemas.microsoft.com/office/powerpoint/2010/main" val="1572770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r la tarjeta de nombre">
  <p:cSld name="Citar la tarjeta de nombre">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a:off x="931334" y="609600"/>
            <a:ext cx="8094135"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93C6D"/>
              </a:buClr>
              <a:buSzPts val="4400"/>
              <a:buFont typeface="Trebuchet MS"/>
              <a:buNone/>
              <a:defRPr sz="3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ES" smtClean="0"/>
              <a:t>Haga clic para modificar el estilo de título del patrón</a:t>
            </a:r>
            <a:endParaRPr/>
          </a:p>
        </p:txBody>
      </p:sp>
      <p:sp>
        <p:nvSpPr>
          <p:cNvPr id="97" name="Google Shape;97;p25"/>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342900" lvl="0" indent="-171450" algn="l">
              <a:spcBef>
                <a:spcPts val="750"/>
              </a:spcBef>
              <a:spcAft>
                <a:spcPts val="0"/>
              </a:spcAft>
              <a:buSzPts val="1920"/>
              <a:buFont typeface="Trebuchet MS"/>
              <a:buNone/>
              <a:defRPr sz="1800">
                <a:solidFill>
                  <a:srgbClr val="3F3F3F"/>
                </a:solidFill>
              </a:defRPr>
            </a:lvl1pPr>
            <a:lvl2pPr marL="685800" lvl="1" indent="-171450" algn="l">
              <a:spcBef>
                <a:spcPts val="750"/>
              </a:spcBef>
              <a:spcAft>
                <a:spcPts val="0"/>
              </a:spcAft>
              <a:buSzPts val="1440"/>
              <a:buFont typeface="Trebuchet MS"/>
              <a:buNone/>
              <a:defRPr/>
            </a:lvl2pPr>
            <a:lvl3pPr marL="1028700" lvl="2" indent="-171450" algn="l">
              <a:spcBef>
                <a:spcPts val="750"/>
              </a:spcBef>
              <a:spcAft>
                <a:spcPts val="0"/>
              </a:spcAft>
              <a:buSzPts val="1280"/>
              <a:buFont typeface="Trebuchet MS"/>
              <a:buNone/>
              <a:defRPr/>
            </a:lvl3pPr>
            <a:lvl4pPr marL="1371600" lvl="3" indent="-171450" algn="l">
              <a:spcBef>
                <a:spcPts val="750"/>
              </a:spcBef>
              <a:spcAft>
                <a:spcPts val="0"/>
              </a:spcAft>
              <a:buSzPts val="1120"/>
              <a:buFont typeface="Trebuchet MS"/>
              <a:buNone/>
              <a:defRPr/>
            </a:lvl4pPr>
            <a:lvl5pPr marL="1714500" lvl="4" indent="-171450" algn="l">
              <a:spcBef>
                <a:spcPts val="750"/>
              </a:spcBef>
              <a:spcAft>
                <a:spcPts val="0"/>
              </a:spcAft>
              <a:buSzPts val="960"/>
              <a:buFont typeface="Trebuchet MS"/>
              <a:buNone/>
              <a:defRPr/>
            </a:lvl5pPr>
            <a:lvl6pPr marL="2057400" lvl="5" indent="-240029" algn="l">
              <a:spcBef>
                <a:spcPts val="750"/>
              </a:spcBef>
              <a:spcAft>
                <a:spcPts val="0"/>
              </a:spcAft>
              <a:buSzPts val="1440"/>
              <a:buChar char="►"/>
              <a:defRPr/>
            </a:lvl6pPr>
            <a:lvl7pPr marL="2400300" lvl="6" indent="-240029" algn="l">
              <a:spcBef>
                <a:spcPts val="750"/>
              </a:spcBef>
              <a:spcAft>
                <a:spcPts val="0"/>
              </a:spcAft>
              <a:buSzPts val="1440"/>
              <a:buChar char="►"/>
              <a:defRPr/>
            </a:lvl7pPr>
            <a:lvl8pPr marL="2743200" lvl="7" indent="-240030" algn="l">
              <a:spcBef>
                <a:spcPts val="750"/>
              </a:spcBef>
              <a:spcAft>
                <a:spcPts val="0"/>
              </a:spcAft>
              <a:buSzPts val="1440"/>
              <a:buChar char="►"/>
              <a:defRPr/>
            </a:lvl8pPr>
            <a:lvl9pPr marL="3086100" lvl="8" indent="-240030" algn="l">
              <a:spcBef>
                <a:spcPts val="750"/>
              </a:spcBef>
              <a:spcAft>
                <a:spcPts val="0"/>
              </a:spcAft>
              <a:buSzPts val="1440"/>
              <a:buChar char="►"/>
              <a:defRPr/>
            </a:lvl9pPr>
          </a:lstStyle>
          <a:p>
            <a:pPr lvl="0"/>
            <a:r>
              <a:rPr lang="es-ES" smtClean="0"/>
              <a:t>Editar el estilo de texto del patrón</a:t>
            </a:r>
          </a:p>
        </p:txBody>
      </p:sp>
      <p:sp>
        <p:nvSpPr>
          <p:cNvPr id="98" name="Google Shape;98;p25"/>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342900" lvl="0" indent="-171450" algn="l">
              <a:spcBef>
                <a:spcPts val="750"/>
              </a:spcBef>
              <a:spcAft>
                <a:spcPts val="0"/>
              </a:spcAft>
              <a:buSzPts val="1440"/>
              <a:buNone/>
              <a:defRPr sz="1350">
                <a:solidFill>
                  <a:srgbClr val="7F7F7F"/>
                </a:solidFill>
              </a:defRPr>
            </a:lvl1pPr>
            <a:lvl2pPr marL="685800" lvl="1" indent="-171450" algn="l">
              <a:spcBef>
                <a:spcPts val="750"/>
              </a:spcBef>
              <a:spcAft>
                <a:spcPts val="0"/>
              </a:spcAft>
              <a:buSzPts val="1440"/>
              <a:buNone/>
              <a:defRPr sz="1350">
                <a:solidFill>
                  <a:srgbClr val="888888"/>
                </a:solidFill>
              </a:defRPr>
            </a:lvl2pPr>
            <a:lvl3pPr marL="1028700" lvl="2" indent="-171450" algn="l">
              <a:spcBef>
                <a:spcPts val="750"/>
              </a:spcBef>
              <a:spcAft>
                <a:spcPts val="0"/>
              </a:spcAft>
              <a:buSzPts val="1280"/>
              <a:buNone/>
              <a:defRPr sz="1200">
                <a:solidFill>
                  <a:srgbClr val="888888"/>
                </a:solidFill>
              </a:defRPr>
            </a:lvl3pPr>
            <a:lvl4pPr marL="1371600" lvl="3" indent="-171450" algn="l">
              <a:spcBef>
                <a:spcPts val="750"/>
              </a:spcBef>
              <a:spcAft>
                <a:spcPts val="0"/>
              </a:spcAft>
              <a:buSzPts val="1120"/>
              <a:buNone/>
              <a:defRPr sz="1050">
                <a:solidFill>
                  <a:srgbClr val="888888"/>
                </a:solidFill>
              </a:defRPr>
            </a:lvl4pPr>
            <a:lvl5pPr marL="1714500" lvl="4" indent="-171450" algn="l">
              <a:spcBef>
                <a:spcPts val="750"/>
              </a:spcBef>
              <a:spcAft>
                <a:spcPts val="0"/>
              </a:spcAft>
              <a:buSzPts val="1120"/>
              <a:buNone/>
              <a:defRPr sz="1050">
                <a:solidFill>
                  <a:srgbClr val="888888"/>
                </a:solidFill>
              </a:defRPr>
            </a:lvl5pPr>
            <a:lvl6pPr marL="2057400" lvl="5" indent="-171450" algn="l">
              <a:spcBef>
                <a:spcPts val="750"/>
              </a:spcBef>
              <a:spcAft>
                <a:spcPts val="0"/>
              </a:spcAft>
              <a:buSzPts val="1120"/>
              <a:buNone/>
              <a:defRPr sz="1050">
                <a:solidFill>
                  <a:srgbClr val="888888"/>
                </a:solidFill>
              </a:defRPr>
            </a:lvl6pPr>
            <a:lvl7pPr marL="2400300" lvl="6" indent="-171450" algn="l">
              <a:spcBef>
                <a:spcPts val="750"/>
              </a:spcBef>
              <a:spcAft>
                <a:spcPts val="0"/>
              </a:spcAft>
              <a:buSzPts val="1120"/>
              <a:buNone/>
              <a:defRPr sz="1050">
                <a:solidFill>
                  <a:srgbClr val="888888"/>
                </a:solidFill>
              </a:defRPr>
            </a:lvl7pPr>
            <a:lvl8pPr marL="2743200" lvl="7" indent="-171450" algn="l">
              <a:spcBef>
                <a:spcPts val="750"/>
              </a:spcBef>
              <a:spcAft>
                <a:spcPts val="0"/>
              </a:spcAft>
              <a:buSzPts val="1120"/>
              <a:buNone/>
              <a:defRPr sz="1050">
                <a:solidFill>
                  <a:srgbClr val="888888"/>
                </a:solidFill>
              </a:defRPr>
            </a:lvl8pPr>
            <a:lvl9pPr marL="3086100" lvl="8" indent="-171450" algn="l">
              <a:spcBef>
                <a:spcPts val="750"/>
              </a:spcBef>
              <a:spcAft>
                <a:spcPts val="0"/>
              </a:spcAft>
              <a:buSzPts val="1120"/>
              <a:buNone/>
              <a:defRPr sz="1050">
                <a:solidFill>
                  <a:srgbClr val="888888"/>
                </a:solidFill>
              </a:defRPr>
            </a:lvl9pPr>
          </a:lstStyle>
          <a:p>
            <a:pPr lvl="0"/>
            <a:r>
              <a:rPr lang="es-ES" smtClean="0"/>
              <a:t>Editar el estilo de texto del patrón</a:t>
            </a:r>
          </a:p>
        </p:txBody>
      </p:sp>
      <p:sp>
        <p:nvSpPr>
          <p:cNvPr id="99" name="Google Shape;99;p25"/>
          <p:cNvSpPr txBox="1">
            <a:spLocks noGrp="1"/>
          </p:cNvSpPr>
          <p:nvPr>
            <p:ph type="dt" idx="10"/>
          </p:nvPr>
        </p:nvSpPr>
        <p:spPr>
          <a:xfrm>
            <a:off x="10117693" y="6390317"/>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FB7E6F6-AFD4-4965-A93A-FB666525E983}" type="datetimeFigureOut">
              <a:rPr lang="es-MX" smtClean="0"/>
              <a:pPr/>
              <a:t>09/01/2020</a:t>
            </a:fld>
            <a:endParaRPr lang="es-MX"/>
          </a:p>
        </p:txBody>
      </p:sp>
      <p:sp>
        <p:nvSpPr>
          <p:cNvPr id="100" name="Google Shape;100;p25"/>
          <p:cNvSpPr txBox="1">
            <a:spLocks noGrp="1"/>
          </p:cNvSpPr>
          <p:nvPr>
            <p:ph type="ftr" idx="11"/>
          </p:nvPr>
        </p:nvSpPr>
        <p:spPr>
          <a:xfrm>
            <a:off x="167198" y="6390317"/>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s-MX"/>
          </a:p>
        </p:txBody>
      </p:sp>
      <p:sp>
        <p:nvSpPr>
          <p:cNvPr id="101" name="Google Shape;101;p25"/>
          <p:cNvSpPr txBox="1">
            <a:spLocks noGrp="1"/>
          </p:cNvSpPr>
          <p:nvPr>
            <p:ph type="sldNum" idx="12"/>
          </p:nvPr>
        </p:nvSpPr>
        <p:spPr>
          <a:xfrm>
            <a:off x="11256209" y="6390317"/>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FFBD7BA-EA03-43F5-8821-A1D2F6D5A329}" type="slidenum">
              <a:rPr lang="es-MX" smtClean="0"/>
              <a:pPr/>
              <a:t>‹Nº›</a:t>
            </a:fld>
            <a:endParaRPr lang="es-MX"/>
          </a:p>
        </p:txBody>
      </p:sp>
      <p:sp>
        <p:nvSpPr>
          <p:cNvPr id="102" name="Google Shape;102;p25"/>
          <p:cNvSpPr txBox="1"/>
          <p:nvPr/>
        </p:nvSpPr>
        <p:spPr>
          <a:xfrm>
            <a:off x="541871" y="790378"/>
            <a:ext cx="609600" cy="584776"/>
          </a:xfrm>
          <a:prstGeom prst="rect">
            <a:avLst/>
          </a:prstGeom>
          <a:noFill/>
          <a:ln>
            <a:noFill/>
          </a:ln>
        </p:spPr>
        <p:txBody>
          <a:bodyPr spcFirstLastPara="1" wrap="square" lIns="68569" tIns="34275" rIns="68569" bIns="34275" anchor="ctr" anchorCtr="0">
            <a:noAutofit/>
          </a:bodyPr>
          <a:lstStyle/>
          <a:p>
            <a:pPr marL="0" marR="0" lvl="0" indent="0" algn="l" rtl="0">
              <a:spcBef>
                <a:spcPts val="0"/>
              </a:spcBef>
              <a:spcAft>
                <a:spcPts val="0"/>
              </a:spcAft>
              <a:buNone/>
            </a:pPr>
            <a:r>
              <a:rPr lang="es-MX" sz="6000">
                <a:solidFill>
                  <a:srgbClr val="BFE471"/>
                </a:solidFill>
                <a:latin typeface="Arial"/>
                <a:ea typeface="Arial"/>
                <a:cs typeface="Arial"/>
                <a:sym typeface="Arial"/>
              </a:rPr>
              <a:t>“</a:t>
            </a:r>
            <a:endParaRPr sz="1350"/>
          </a:p>
        </p:txBody>
      </p:sp>
      <p:sp>
        <p:nvSpPr>
          <p:cNvPr id="103" name="Google Shape;103;p25"/>
          <p:cNvSpPr txBox="1"/>
          <p:nvPr/>
        </p:nvSpPr>
        <p:spPr>
          <a:xfrm>
            <a:off x="8893011" y="2886556"/>
            <a:ext cx="609600" cy="584776"/>
          </a:xfrm>
          <a:prstGeom prst="rect">
            <a:avLst/>
          </a:prstGeom>
          <a:noFill/>
          <a:ln>
            <a:noFill/>
          </a:ln>
        </p:spPr>
        <p:txBody>
          <a:bodyPr spcFirstLastPara="1" wrap="square" lIns="68569" tIns="34275" rIns="68569" bIns="34275" anchor="ctr" anchorCtr="0">
            <a:noAutofit/>
          </a:bodyPr>
          <a:lstStyle/>
          <a:p>
            <a:pPr marL="0" marR="0" lvl="0" indent="0" algn="l" rtl="0">
              <a:spcBef>
                <a:spcPts val="0"/>
              </a:spcBef>
              <a:spcAft>
                <a:spcPts val="0"/>
              </a:spcAft>
              <a:buNone/>
            </a:pPr>
            <a:r>
              <a:rPr lang="es-MX" sz="6000">
                <a:solidFill>
                  <a:srgbClr val="BFE471"/>
                </a:solidFill>
                <a:latin typeface="Arial"/>
                <a:ea typeface="Arial"/>
                <a:cs typeface="Arial"/>
                <a:sym typeface="Arial"/>
              </a:rPr>
              <a:t>”</a:t>
            </a:r>
            <a:endParaRPr sz="1350"/>
          </a:p>
        </p:txBody>
      </p:sp>
    </p:spTree>
    <p:extLst>
      <p:ext uri="{BB962C8B-B14F-4D97-AF65-F5344CB8AC3E}">
        <p14:creationId xmlns:p14="http://schemas.microsoft.com/office/powerpoint/2010/main" val="1173003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dadero o falso">
  <p:cSld name="Verdadero o falso">
    <p:spTree>
      <p:nvGrpSpPr>
        <p:cNvPr id="1" name="Shape 104"/>
        <p:cNvGrpSpPr/>
        <p:nvPr/>
      </p:nvGrpSpPr>
      <p:grpSpPr>
        <a:xfrm>
          <a:off x="0" y="0"/>
          <a:ext cx="0" cy="0"/>
          <a:chOff x="0" y="0"/>
          <a:chExt cx="0" cy="0"/>
        </a:xfrm>
      </p:grpSpPr>
      <p:sp>
        <p:nvSpPr>
          <p:cNvPr id="105" name="Google Shape;105;p26"/>
          <p:cNvSpPr txBox="1">
            <a:spLocks noGrp="1"/>
          </p:cNvSpPr>
          <p:nvPr>
            <p:ph type="title"/>
          </p:nvPr>
        </p:nvSpPr>
        <p:spPr>
          <a:xfrm>
            <a:off x="685800"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93C6D"/>
              </a:buClr>
              <a:buSzPts val="4400"/>
              <a:buFont typeface="Trebuchet MS"/>
              <a:buNone/>
              <a:defRPr sz="3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ES" smtClean="0"/>
              <a:t>Haga clic para modificar el estilo de título del patrón</a:t>
            </a:r>
            <a:endParaRPr/>
          </a:p>
        </p:txBody>
      </p:sp>
      <p:sp>
        <p:nvSpPr>
          <p:cNvPr id="106" name="Google Shape;106;p26"/>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342900" lvl="0" indent="-171450" algn="l">
              <a:spcBef>
                <a:spcPts val="750"/>
              </a:spcBef>
              <a:spcAft>
                <a:spcPts val="0"/>
              </a:spcAft>
              <a:buSzPts val="1920"/>
              <a:buFont typeface="Trebuchet MS"/>
              <a:buNone/>
              <a:defRPr sz="1800">
                <a:solidFill>
                  <a:schemeClr val="accent1"/>
                </a:solidFill>
              </a:defRPr>
            </a:lvl1pPr>
            <a:lvl2pPr marL="685800" lvl="1" indent="-171450" algn="l">
              <a:spcBef>
                <a:spcPts val="750"/>
              </a:spcBef>
              <a:spcAft>
                <a:spcPts val="0"/>
              </a:spcAft>
              <a:buSzPts val="1440"/>
              <a:buFont typeface="Trebuchet MS"/>
              <a:buNone/>
              <a:defRPr/>
            </a:lvl2pPr>
            <a:lvl3pPr marL="1028700" lvl="2" indent="-171450" algn="l">
              <a:spcBef>
                <a:spcPts val="750"/>
              </a:spcBef>
              <a:spcAft>
                <a:spcPts val="0"/>
              </a:spcAft>
              <a:buSzPts val="1280"/>
              <a:buFont typeface="Trebuchet MS"/>
              <a:buNone/>
              <a:defRPr/>
            </a:lvl3pPr>
            <a:lvl4pPr marL="1371600" lvl="3" indent="-171450" algn="l">
              <a:spcBef>
                <a:spcPts val="750"/>
              </a:spcBef>
              <a:spcAft>
                <a:spcPts val="0"/>
              </a:spcAft>
              <a:buSzPts val="1120"/>
              <a:buFont typeface="Trebuchet MS"/>
              <a:buNone/>
              <a:defRPr/>
            </a:lvl4pPr>
            <a:lvl5pPr marL="1714500" lvl="4" indent="-171450" algn="l">
              <a:spcBef>
                <a:spcPts val="750"/>
              </a:spcBef>
              <a:spcAft>
                <a:spcPts val="0"/>
              </a:spcAft>
              <a:buSzPts val="960"/>
              <a:buFont typeface="Trebuchet MS"/>
              <a:buNone/>
              <a:defRPr/>
            </a:lvl5pPr>
            <a:lvl6pPr marL="2057400" lvl="5" indent="-240029" algn="l">
              <a:spcBef>
                <a:spcPts val="750"/>
              </a:spcBef>
              <a:spcAft>
                <a:spcPts val="0"/>
              </a:spcAft>
              <a:buSzPts val="1440"/>
              <a:buChar char="►"/>
              <a:defRPr/>
            </a:lvl6pPr>
            <a:lvl7pPr marL="2400300" lvl="6" indent="-240029" algn="l">
              <a:spcBef>
                <a:spcPts val="750"/>
              </a:spcBef>
              <a:spcAft>
                <a:spcPts val="0"/>
              </a:spcAft>
              <a:buSzPts val="1440"/>
              <a:buChar char="►"/>
              <a:defRPr/>
            </a:lvl7pPr>
            <a:lvl8pPr marL="2743200" lvl="7" indent="-240030" algn="l">
              <a:spcBef>
                <a:spcPts val="750"/>
              </a:spcBef>
              <a:spcAft>
                <a:spcPts val="0"/>
              </a:spcAft>
              <a:buSzPts val="1440"/>
              <a:buChar char="►"/>
              <a:defRPr/>
            </a:lvl8pPr>
            <a:lvl9pPr marL="3086100" lvl="8" indent="-240030" algn="l">
              <a:spcBef>
                <a:spcPts val="750"/>
              </a:spcBef>
              <a:spcAft>
                <a:spcPts val="0"/>
              </a:spcAft>
              <a:buSzPts val="1440"/>
              <a:buChar char="►"/>
              <a:defRPr/>
            </a:lvl9pPr>
          </a:lstStyle>
          <a:p>
            <a:pPr lvl="0"/>
            <a:r>
              <a:rPr lang="es-ES" smtClean="0"/>
              <a:t>Editar el estilo de texto del patrón</a:t>
            </a:r>
          </a:p>
        </p:txBody>
      </p:sp>
      <p:sp>
        <p:nvSpPr>
          <p:cNvPr id="107" name="Google Shape;107;p26"/>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342900" lvl="0" indent="-171450" algn="l">
              <a:spcBef>
                <a:spcPts val="750"/>
              </a:spcBef>
              <a:spcAft>
                <a:spcPts val="0"/>
              </a:spcAft>
              <a:buSzPts val="1440"/>
              <a:buNone/>
              <a:defRPr sz="1350">
                <a:solidFill>
                  <a:srgbClr val="7F7F7F"/>
                </a:solidFill>
              </a:defRPr>
            </a:lvl1pPr>
            <a:lvl2pPr marL="685800" lvl="1" indent="-171450" algn="l">
              <a:spcBef>
                <a:spcPts val="750"/>
              </a:spcBef>
              <a:spcAft>
                <a:spcPts val="0"/>
              </a:spcAft>
              <a:buSzPts val="1440"/>
              <a:buNone/>
              <a:defRPr sz="1350">
                <a:solidFill>
                  <a:srgbClr val="888888"/>
                </a:solidFill>
              </a:defRPr>
            </a:lvl2pPr>
            <a:lvl3pPr marL="1028700" lvl="2" indent="-171450" algn="l">
              <a:spcBef>
                <a:spcPts val="750"/>
              </a:spcBef>
              <a:spcAft>
                <a:spcPts val="0"/>
              </a:spcAft>
              <a:buSzPts val="1280"/>
              <a:buNone/>
              <a:defRPr sz="1200">
                <a:solidFill>
                  <a:srgbClr val="888888"/>
                </a:solidFill>
              </a:defRPr>
            </a:lvl3pPr>
            <a:lvl4pPr marL="1371600" lvl="3" indent="-171450" algn="l">
              <a:spcBef>
                <a:spcPts val="750"/>
              </a:spcBef>
              <a:spcAft>
                <a:spcPts val="0"/>
              </a:spcAft>
              <a:buSzPts val="1120"/>
              <a:buNone/>
              <a:defRPr sz="1050">
                <a:solidFill>
                  <a:srgbClr val="888888"/>
                </a:solidFill>
              </a:defRPr>
            </a:lvl4pPr>
            <a:lvl5pPr marL="1714500" lvl="4" indent="-171450" algn="l">
              <a:spcBef>
                <a:spcPts val="750"/>
              </a:spcBef>
              <a:spcAft>
                <a:spcPts val="0"/>
              </a:spcAft>
              <a:buSzPts val="1120"/>
              <a:buNone/>
              <a:defRPr sz="1050">
                <a:solidFill>
                  <a:srgbClr val="888888"/>
                </a:solidFill>
              </a:defRPr>
            </a:lvl5pPr>
            <a:lvl6pPr marL="2057400" lvl="5" indent="-171450" algn="l">
              <a:spcBef>
                <a:spcPts val="750"/>
              </a:spcBef>
              <a:spcAft>
                <a:spcPts val="0"/>
              </a:spcAft>
              <a:buSzPts val="1120"/>
              <a:buNone/>
              <a:defRPr sz="1050">
                <a:solidFill>
                  <a:srgbClr val="888888"/>
                </a:solidFill>
              </a:defRPr>
            </a:lvl6pPr>
            <a:lvl7pPr marL="2400300" lvl="6" indent="-171450" algn="l">
              <a:spcBef>
                <a:spcPts val="750"/>
              </a:spcBef>
              <a:spcAft>
                <a:spcPts val="0"/>
              </a:spcAft>
              <a:buSzPts val="1120"/>
              <a:buNone/>
              <a:defRPr sz="1050">
                <a:solidFill>
                  <a:srgbClr val="888888"/>
                </a:solidFill>
              </a:defRPr>
            </a:lvl7pPr>
            <a:lvl8pPr marL="2743200" lvl="7" indent="-171450" algn="l">
              <a:spcBef>
                <a:spcPts val="750"/>
              </a:spcBef>
              <a:spcAft>
                <a:spcPts val="0"/>
              </a:spcAft>
              <a:buSzPts val="1120"/>
              <a:buNone/>
              <a:defRPr sz="1050">
                <a:solidFill>
                  <a:srgbClr val="888888"/>
                </a:solidFill>
              </a:defRPr>
            </a:lvl8pPr>
            <a:lvl9pPr marL="3086100" lvl="8" indent="-171450" algn="l">
              <a:spcBef>
                <a:spcPts val="750"/>
              </a:spcBef>
              <a:spcAft>
                <a:spcPts val="0"/>
              </a:spcAft>
              <a:buSzPts val="1120"/>
              <a:buNone/>
              <a:defRPr sz="1050">
                <a:solidFill>
                  <a:srgbClr val="888888"/>
                </a:solidFill>
              </a:defRPr>
            </a:lvl9pPr>
          </a:lstStyle>
          <a:p>
            <a:pPr lvl="0"/>
            <a:r>
              <a:rPr lang="es-ES" smtClean="0"/>
              <a:t>Editar el estilo de texto del patrón</a:t>
            </a:r>
          </a:p>
        </p:txBody>
      </p:sp>
      <p:sp>
        <p:nvSpPr>
          <p:cNvPr id="108" name="Google Shape;108;p26"/>
          <p:cNvSpPr txBox="1">
            <a:spLocks noGrp="1"/>
          </p:cNvSpPr>
          <p:nvPr>
            <p:ph type="dt" idx="10"/>
          </p:nvPr>
        </p:nvSpPr>
        <p:spPr>
          <a:xfrm>
            <a:off x="10117693" y="6390317"/>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FB7E6F6-AFD4-4965-A93A-FB666525E983}" type="datetimeFigureOut">
              <a:rPr lang="es-MX" smtClean="0"/>
              <a:pPr/>
              <a:t>09/01/2020</a:t>
            </a:fld>
            <a:endParaRPr lang="es-MX"/>
          </a:p>
        </p:txBody>
      </p:sp>
      <p:sp>
        <p:nvSpPr>
          <p:cNvPr id="109" name="Google Shape;109;p26"/>
          <p:cNvSpPr txBox="1">
            <a:spLocks noGrp="1"/>
          </p:cNvSpPr>
          <p:nvPr>
            <p:ph type="ftr" idx="11"/>
          </p:nvPr>
        </p:nvSpPr>
        <p:spPr>
          <a:xfrm>
            <a:off x="167198" y="6390317"/>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s-MX"/>
          </a:p>
        </p:txBody>
      </p:sp>
      <p:sp>
        <p:nvSpPr>
          <p:cNvPr id="110" name="Google Shape;110;p26"/>
          <p:cNvSpPr txBox="1">
            <a:spLocks noGrp="1"/>
          </p:cNvSpPr>
          <p:nvPr>
            <p:ph type="sldNum" idx="12"/>
          </p:nvPr>
        </p:nvSpPr>
        <p:spPr>
          <a:xfrm>
            <a:off x="11256209" y="6390317"/>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FFBD7BA-EA03-43F5-8821-A1D2F6D5A329}" type="slidenum">
              <a:rPr lang="es-MX" smtClean="0"/>
              <a:pPr/>
              <a:t>‹Nº›</a:t>
            </a:fld>
            <a:endParaRPr lang="es-MX"/>
          </a:p>
        </p:txBody>
      </p:sp>
    </p:spTree>
    <p:extLst>
      <p:ext uri="{BB962C8B-B14F-4D97-AF65-F5344CB8AC3E}">
        <p14:creationId xmlns:p14="http://schemas.microsoft.com/office/powerpoint/2010/main" val="507183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111"/>
        <p:cNvGrpSpPr/>
        <p:nvPr/>
      </p:nvGrpSpPr>
      <p:grpSpPr>
        <a:xfrm>
          <a:off x="0" y="0"/>
          <a:ext cx="0" cy="0"/>
          <a:chOff x="0" y="0"/>
          <a:chExt cx="0" cy="0"/>
        </a:xfrm>
      </p:grpSpPr>
      <p:sp>
        <p:nvSpPr>
          <p:cNvPr id="112" name="Google Shape;112;p27"/>
          <p:cNvSpPr txBox="1">
            <a:spLocks noGrp="1"/>
          </p:cNvSpPr>
          <p:nvPr>
            <p:ph type="title"/>
          </p:nvPr>
        </p:nvSpPr>
        <p:spPr>
          <a:xfrm>
            <a:off x="779647" y="471638"/>
            <a:ext cx="10722543" cy="75077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193C6D"/>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ES" smtClean="0"/>
              <a:t>Haga clic para modificar el estilo de título del patrón</a:t>
            </a:r>
            <a:endParaRPr/>
          </a:p>
        </p:txBody>
      </p:sp>
      <p:sp>
        <p:nvSpPr>
          <p:cNvPr id="113" name="Google Shape;113;p27"/>
          <p:cNvSpPr txBox="1">
            <a:spLocks noGrp="1"/>
          </p:cNvSpPr>
          <p:nvPr>
            <p:ph type="body" idx="1"/>
          </p:nvPr>
        </p:nvSpPr>
        <p:spPr>
          <a:xfrm rot="5400000">
            <a:off x="3702566" y="-1700511"/>
            <a:ext cx="4876705" cy="10722543"/>
          </a:xfrm>
          <a:prstGeom prst="rect">
            <a:avLst/>
          </a:prstGeom>
          <a:noFill/>
          <a:ln>
            <a:noFill/>
          </a:ln>
        </p:spPr>
        <p:txBody>
          <a:bodyPr spcFirstLastPara="1" wrap="square" lIns="91425" tIns="45700" rIns="91425" bIns="45700" anchor="t" anchorCtr="0">
            <a:normAutofit/>
          </a:bodyPr>
          <a:lstStyle>
            <a:lvl1pPr marL="342900" lvl="0" indent="-240030" algn="l">
              <a:spcBef>
                <a:spcPts val="750"/>
              </a:spcBef>
              <a:spcAft>
                <a:spcPts val="0"/>
              </a:spcAft>
              <a:buSzPts val="1440"/>
              <a:buChar char="►"/>
              <a:defRPr/>
            </a:lvl1pPr>
            <a:lvl2pPr marL="685800" lvl="1" indent="-240030" algn="l">
              <a:spcBef>
                <a:spcPts val="750"/>
              </a:spcBef>
              <a:spcAft>
                <a:spcPts val="0"/>
              </a:spcAft>
              <a:buSzPts val="1440"/>
              <a:buChar char="►"/>
              <a:defRPr/>
            </a:lvl2pPr>
            <a:lvl3pPr marL="1028700" lvl="2" indent="-240029" algn="l">
              <a:spcBef>
                <a:spcPts val="750"/>
              </a:spcBef>
              <a:spcAft>
                <a:spcPts val="0"/>
              </a:spcAft>
              <a:buSzPts val="1440"/>
              <a:buChar char="►"/>
              <a:defRPr/>
            </a:lvl3pPr>
            <a:lvl4pPr marL="1371600" lvl="3" indent="-240029" algn="l">
              <a:spcBef>
                <a:spcPts val="750"/>
              </a:spcBef>
              <a:spcAft>
                <a:spcPts val="0"/>
              </a:spcAft>
              <a:buSzPts val="1440"/>
              <a:buChar char="►"/>
              <a:defRPr/>
            </a:lvl4pPr>
            <a:lvl5pPr marL="1714500" lvl="4" indent="-240029" algn="l">
              <a:spcBef>
                <a:spcPts val="750"/>
              </a:spcBef>
              <a:spcAft>
                <a:spcPts val="0"/>
              </a:spcAft>
              <a:buSzPts val="1440"/>
              <a:buChar char="►"/>
              <a:defRPr/>
            </a:lvl5pPr>
            <a:lvl6pPr marL="2057400" lvl="5" indent="-240029" algn="l">
              <a:spcBef>
                <a:spcPts val="750"/>
              </a:spcBef>
              <a:spcAft>
                <a:spcPts val="0"/>
              </a:spcAft>
              <a:buSzPts val="1440"/>
              <a:buChar char="►"/>
              <a:defRPr/>
            </a:lvl6pPr>
            <a:lvl7pPr marL="2400300" lvl="6" indent="-240029" algn="l">
              <a:spcBef>
                <a:spcPts val="750"/>
              </a:spcBef>
              <a:spcAft>
                <a:spcPts val="0"/>
              </a:spcAft>
              <a:buSzPts val="1440"/>
              <a:buChar char="►"/>
              <a:defRPr/>
            </a:lvl7pPr>
            <a:lvl8pPr marL="2743200" lvl="7" indent="-240030" algn="l">
              <a:spcBef>
                <a:spcPts val="750"/>
              </a:spcBef>
              <a:spcAft>
                <a:spcPts val="0"/>
              </a:spcAft>
              <a:buSzPts val="1440"/>
              <a:buChar char="►"/>
              <a:defRPr/>
            </a:lvl8pPr>
            <a:lvl9pPr marL="3086100" lvl="8" indent="-240030" algn="l">
              <a:spcBef>
                <a:spcPts val="750"/>
              </a:spcBef>
              <a:spcAft>
                <a:spcPts val="0"/>
              </a:spcAft>
              <a:buSzPts val="1440"/>
              <a:buChar char="►"/>
              <a:defRPr/>
            </a:lvl9pPr>
          </a:lstStyle>
          <a:p>
            <a:pPr lvl="0"/>
            <a:r>
              <a:rPr lang="es-ES" smtClean="0"/>
              <a:t>Editar el estilo de texto del patrón</a:t>
            </a:r>
          </a:p>
        </p:txBody>
      </p:sp>
      <p:sp>
        <p:nvSpPr>
          <p:cNvPr id="114" name="Google Shape;114;p27"/>
          <p:cNvSpPr txBox="1">
            <a:spLocks noGrp="1"/>
          </p:cNvSpPr>
          <p:nvPr>
            <p:ph type="dt" idx="10"/>
          </p:nvPr>
        </p:nvSpPr>
        <p:spPr>
          <a:xfrm>
            <a:off x="10117693" y="6390317"/>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FB7E6F6-AFD4-4965-A93A-FB666525E983}" type="datetimeFigureOut">
              <a:rPr lang="es-MX" smtClean="0"/>
              <a:pPr/>
              <a:t>09/01/2020</a:t>
            </a:fld>
            <a:endParaRPr lang="es-MX"/>
          </a:p>
        </p:txBody>
      </p:sp>
      <p:sp>
        <p:nvSpPr>
          <p:cNvPr id="115" name="Google Shape;115;p27"/>
          <p:cNvSpPr txBox="1">
            <a:spLocks noGrp="1"/>
          </p:cNvSpPr>
          <p:nvPr>
            <p:ph type="ftr" idx="11"/>
          </p:nvPr>
        </p:nvSpPr>
        <p:spPr>
          <a:xfrm>
            <a:off x="167198" y="6390317"/>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s-MX"/>
          </a:p>
        </p:txBody>
      </p:sp>
      <p:sp>
        <p:nvSpPr>
          <p:cNvPr id="116" name="Google Shape;116;p27"/>
          <p:cNvSpPr txBox="1">
            <a:spLocks noGrp="1"/>
          </p:cNvSpPr>
          <p:nvPr>
            <p:ph type="sldNum" idx="12"/>
          </p:nvPr>
        </p:nvSpPr>
        <p:spPr>
          <a:xfrm>
            <a:off x="11256209" y="6390317"/>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FFBD7BA-EA03-43F5-8821-A1D2F6D5A329}" type="slidenum">
              <a:rPr lang="es-MX" smtClean="0"/>
              <a:pPr/>
              <a:t>‹Nº›</a:t>
            </a:fld>
            <a:endParaRPr lang="es-MX"/>
          </a:p>
        </p:txBody>
      </p:sp>
    </p:spTree>
    <p:extLst>
      <p:ext uri="{BB962C8B-B14F-4D97-AF65-F5344CB8AC3E}">
        <p14:creationId xmlns:p14="http://schemas.microsoft.com/office/powerpoint/2010/main" val="2028322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117"/>
        <p:cNvGrpSpPr/>
        <p:nvPr/>
      </p:nvGrpSpPr>
      <p:grpSpPr>
        <a:xfrm>
          <a:off x="0" y="0"/>
          <a:ext cx="0" cy="0"/>
          <a:chOff x="0" y="0"/>
          <a:chExt cx="0" cy="0"/>
        </a:xfrm>
      </p:grpSpPr>
      <p:sp>
        <p:nvSpPr>
          <p:cNvPr id="118" name="Google Shape;118;p28"/>
          <p:cNvSpPr txBox="1">
            <a:spLocks noGrp="1"/>
          </p:cNvSpPr>
          <p:nvPr>
            <p:ph type="title"/>
          </p:nvPr>
        </p:nvSpPr>
        <p:spPr>
          <a:xfrm rot="5400000">
            <a:off x="5994320" y="2582955"/>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93C6D"/>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ES" smtClean="0"/>
              <a:t>Haga clic para modificar el estilo de título del patrón</a:t>
            </a:r>
            <a:endParaRPr/>
          </a:p>
        </p:txBody>
      </p:sp>
      <p:sp>
        <p:nvSpPr>
          <p:cNvPr id="119" name="Google Shape;119;p28"/>
          <p:cNvSpPr txBox="1">
            <a:spLocks noGrp="1"/>
          </p:cNvSpPr>
          <p:nvPr>
            <p:ph type="body" idx="1"/>
          </p:nvPr>
        </p:nvSpPr>
        <p:spPr>
          <a:xfrm rot="5400000">
            <a:off x="1581686" y="-294750"/>
            <a:ext cx="5251450" cy="7060151"/>
          </a:xfrm>
          <a:prstGeom prst="rect">
            <a:avLst/>
          </a:prstGeom>
          <a:noFill/>
          <a:ln>
            <a:noFill/>
          </a:ln>
        </p:spPr>
        <p:txBody>
          <a:bodyPr spcFirstLastPara="1" wrap="square" lIns="91425" tIns="45700" rIns="91425" bIns="45700" anchor="t" anchorCtr="0">
            <a:normAutofit/>
          </a:bodyPr>
          <a:lstStyle>
            <a:lvl1pPr marL="342900" lvl="0" indent="-240030" algn="l">
              <a:spcBef>
                <a:spcPts val="750"/>
              </a:spcBef>
              <a:spcAft>
                <a:spcPts val="0"/>
              </a:spcAft>
              <a:buSzPts val="1440"/>
              <a:buChar char="►"/>
              <a:defRPr/>
            </a:lvl1pPr>
            <a:lvl2pPr marL="685800" lvl="1" indent="-240030" algn="l">
              <a:spcBef>
                <a:spcPts val="750"/>
              </a:spcBef>
              <a:spcAft>
                <a:spcPts val="0"/>
              </a:spcAft>
              <a:buSzPts val="1440"/>
              <a:buChar char="►"/>
              <a:defRPr/>
            </a:lvl2pPr>
            <a:lvl3pPr marL="1028700" lvl="2" indent="-240029" algn="l">
              <a:spcBef>
                <a:spcPts val="750"/>
              </a:spcBef>
              <a:spcAft>
                <a:spcPts val="0"/>
              </a:spcAft>
              <a:buSzPts val="1440"/>
              <a:buChar char="►"/>
              <a:defRPr/>
            </a:lvl3pPr>
            <a:lvl4pPr marL="1371600" lvl="3" indent="-240029" algn="l">
              <a:spcBef>
                <a:spcPts val="750"/>
              </a:spcBef>
              <a:spcAft>
                <a:spcPts val="0"/>
              </a:spcAft>
              <a:buSzPts val="1440"/>
              <a:buChar char="►"/>
              <a:defRPr/>
            </a:lvl4pPr>
            <a:lvl5pPr marL="1714500" lvl="4" indent="-240029" algn="l">
              <a:spcBef>
                <a:spcPts val="750"/>
              </a:spcBef>
              <a:spcAft>
                <a:spcPts val="0"/>
              </a:spcAft>
              <a:buSzPts val="1440"/>
              <a:buChar char="►"/>
              <a:defRPr/>
            </a:lvl5pPr>
            <a:lvl6pPr marL="2057400" lvl="5" indent="-240029" algn="l">
              <a:spcBef>
                <a:spcPts val="750"/>
              </a:spcBef>
              <a:spcAft>
                <a:spcPts val="0"/>
              </a:spcAft>
              <a:buSzPts val="1440"/>
              <a:buChar char="►"/>
              <a:defRPr/>
            </a:lvl6pPr>
            <a:lvl7pPr marL="2400300" lvl="6" indent="-240029" algn="l">
              <a:spcBef>
                <a:spcPts val="750"/>
              </a:spcBef>
              <a:spcAft>
                <a:spcPts val="0"/>
              </a:spcAft>
              <a:buSzPts val="1440"/>
              <a:buChar char="►"/>
              <a:defRPr/>
            </a:lvl7pPr>
            <a:lvl8pPr marL="2743200" lvl="7" indent="-240030" algn="l">
              <a:spcBef>
                <a:spcPts val="750"/>
              </a:spcBef>
              <a:spcAft>
                <a:spcPts val="0"/>
              </a:spcAft>
              <a:buSzPts val="1440"/>
              <a:buChar char="►"/>
              <a:defRPr/>
            </a:lvl8pPr>
            <a:lvl9pPr marL="3086100" lvl="8" indent="-240030" algn="l">
              <a:spcBef>
                <a:spcPts val="750"/>
              </a:spcBef>
              <a:spcAft>
                <a:spcPts val="0"/>
              </a:spcAft>
              <a:buSzPts val="1440"/>
              <a:buChar char="►"/>
              <a:defRPr/>
            </a:lvl9pPr>
          </a:lstStyle>
          <a:p>
            <a:pPr lvl="0"/>
            <a:r>
              <a:rPr lang="es-ES" smtClean="0"/>
              <a:t>Editar el estilo de texto del patrón</a:t>
            </a:r>
          </a:p>
        </p:txBody>
      </p:sp>
      <p:sp>
        <p:nvSpPr>
          <p:cNvPr id="120" name="Google Shape;120;p28"/>
          <p:cNvSpPr txBox="1">
            <a:spLocks noGrp="1"/>
          </p:cNvSpPr>
          <p:nvPr>
            <p:ph type="dt" idx="10"/>
          </p:nvPr>
        </p:nvSpPr>
        <p:spPr>
          <a:xfrm>
            <a:off x="10117693" y="6390317"/>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FB7E6F6-AFD4-4965-A93A-FB666525E983}" type="datetimeFigureOut">
              <a:rPr lang="es-MX" smtClean="0"/>
              <a:pPr/>
              <a:t>09/01/2020</a:t>
            </a:fld>
            <a:endParaRPr lang="es-MX"/>
          </a:p>
        </p:txBody>
      </p:sp>
      <p:sp>
        <p:nvSpPr>
          <p:cNvPr id="121" name="Google Shape;121;p28"/>
          <p:cNvSpPr txBox="1">
            <a:spLocks noGrp="1"/>
          </p:cNvSpPr>
          <p:nvPr>
            <p:ph type="ftr" idx="11"/>
          </p:nvPr>
        </p:nvSpPr>
        <p:spPr>
          <a:xfrm>
            <a:off x="167198" y="6390317"/>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s-MX"/>
          </a:p>
        </p:txBody>
      </p:sp>
      <p:sp>
        <p:nvSpPr>
          <p:cNvPr id="122" name="Google Shape;122;p28"/>
          <p:cNvSpPr txBox="1">
            <a:spLocks noGrp="1"/>
          </p:cNvSpPr>
          <p:nvPr>
            <p:ph type="sldNum" idx="12"/>
          </p:nvPr>
        </p:nvSpPr>
        <p:spPr>
          <a:xfrm>
            <a:off x="11256209" y="6390317"/>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FFBD7BA-EA03-43F5-8821-A1D2F6D5A329}" type="slidenum">
              <a:rPr lang="es-MX" smtClean="0"/>
              <a:pPr/>
              <a:t>‹Nº›</a:t>
            </a:fld>
            <a:endParaRPr lang="es-MX"/>
          </a:p>
        </p:txBody>
      </p:sp>
    </p:spTree>
    <p:extLst>
      <p:ext uri="{BB962C8B-B14F-4D97-AF65-F5344CB8AC3E}">
        <p14:creationId xmlns:p14="http://schemas.microsoft.com/office/powerpoint/2010/main" val="3899808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FB7E6F6-AFD4-4965-A93A-FB666525E983}" type="datetimeFigureOut">
              <a:rPr lang="es-MX" smtClean="0"/>
              <a:pPr/>
              <a:t>09/01/2020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1FFBD7BA-EA03-43F5-8821-A1D2F6D5A329}" type="slidenum">
              <a:rPr lang="es-MX" smtClean="0"/>
              <a:pPr/>
              <a:t>‹Nº›</a:t>
            </a:fld>
            <a:endParaRPr lang="es-MX"/>
          </a:p>
        </p:txBody>
      </p:sp>
    </p:spTree>
    <p:extLst>
      <p:ext uri="{BB962C8B-B14F-4D97-AF65-F5344CB8AC3E}">
        <p14:creationId xmlns:p14="http://schemas.microsoft.com/office/powerpoint/2010/main" val="834899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677335" y="2700869"/>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193C6D"/>
              </a:buClr>
              <a:buSzPts val="4000"/>
              <a:buFont typeface="Trebuchet MS"/>
              <a:buNone/>
              <a:defRPr sz="3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ES" smtClean="0"/>
              <a:t>Haga clic para modificar el estilo de título del patrón</a:t>
            </a:r>
            <a:endParaRPr/>
          </a:p>
        </p:txBody>
      </p:sp>
      <p:sp>
        <p:nvSpPr>
          <p:cNvPr id="31" name="Google Shape;31;p15"/>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342900" lvl="0" indent="-171450" algn="l">
              <a:spcBef>
                <a:spcPts val="750"/>
              </a:spcBef>
              <a:spcAft>
                <a:spcPts val="0"/>
              </a:spcAft>
              <a:buSzPts val="1600"/>
              <a:buNone/>
              <a:defRPr sz="1500">
                <a:solidFill>
                  <a:srgbClr val="7F7F7F"/>
                </a:solidFill>
              </a:defRPr>
            </a:lvl1pPr>
            <a:lvl2pPr marL="685800" lvl="1" indent="-171450" algn="l">
              <a:spcBef>
                <a:spcPts val="750"/>
              </a:spcBef>
              <a:spcAft>
                <a:spcPts val="0"/>
              </a:spcAft>
              <a:buSzPts val="1440"/>
              <a:buNone/>
              <a:defRPr sz="1350">
                <a:solidFill>
                  <a:srgbClr val="888888"/>
                </a:solidFill>
              </a:defRPr>
            </a:lvl2pPr>
            <a:lvl3pPr marL="1028700" lvl="2" indent="-171450" algn="l">
              <a:spcBef>
                <a:spcPts val="750"/>
              </a:spcBef>
              <a:spcAft>
                <a:spcPts val="0"/>
              </a:spcAft>
              <a:buSzPts val="1280"/>
              <a:buNone/>
              <a:defRPr sz="1200">
                <a:solidFill>
                  <a:srgbClr val="888888"/>
                </a:solidFill>
              </a:defRPr>
            </a:lvl3pPr>
            <a:lvl4pPr marL="1371600" lvl="3" indent="-171450" algn="l">
              <a:spcBef>
                <a:spcPts val="750"/>
              </a:spcBef>
              <a:spcAft>
                <a:spcPts val="0"/>
              </a:spcAft>
              <a:buSzPts val="1120"/>
              <a:buNone/>
              <a:defRPr sz="1050">
                <a:solidFill>
                  <a:srgbClr val="888888"/>
                </a:solidFill>
              </a:defRPr>
            </a:lvl4pPr>
            <a:lvl5pPr marL="1714500" lvl="4" indent="-171450" algn="l">
              <a:spcBef>
                <a:spcPts val="750"/>
              </a:spcBef>
              <a:spcAft>
                <a:spcPts val="0"/>
              </a:spcAft>
              <a:buSzPts val="1120"/>
              <a:buNone/>
              <a:defRPr sz="1050">
                <a:solidFill>
                  <a:srgbClr val="888888"/>
                </a:solidFill>
              </a:defRPr>
            </a:lvl5pPr>
            <a:lvl6pPr marL="2057400" lvl="5" indent="-171450" algn="l">
              <a:spcBef>
                <a:spcPts val="750"/>
              </a:spcBef>
              <a:spcAft>
                <a:spcPts val="0"/>
              </a:spcAft>
              <a:buSzPts val="1120"/>
              <a:buNone/>
              <a:defRPr sz="1050">
                <a:solidFill>
                  <a:srgbClr val="888888"/>
                </a:solidFill>
              </a:defRPr>
            </a:lvl6pPr>
            <a:lvl7pPr marL="2400300" lvl="6" indent="-171450" algn="l">
              <a:spcBef>
                <a:spcPts val="750"/>
              </a:spcBef>
              <a:spcAft>
                <a:spcPts val="0"/>
              </a:spcAft>
              <a:buSzPts val="1120"/>
              <a:buNone/>
              <a:defRPr sz="1050">
                <a:solidFill>
                  <a:srgbClr val="888888"/>
                </a:solidFill>
              </a:defRPr>
            </a:lvl7pPr>
            <a:lvl8pPr marL="2743200" lvl="7" indent="-171450" algn="l">
              <a:spcBef>
                <a:spcPts val="750"/>
              </a:spcBef>
              <a:spcAft>
                <a:spcPts val="0"/>
              </a:spcAft>
              <a:buSzPts val="1120"/>
              <a:buNone/>
              <a:defRPr sz="1050">
                <a:solidFill>
                  <a:srgbClr val="888888"/>
                </a:solidFill>
              </a:defRPr>
            </a:lvl8pPr>
            <a:lvl9pPr marL="3086100" lvl="8" indent="-171450" algn="l">
              <a:spcBef>
                <a:spcPts val="750"/>
              </a:spcBef>
              <a:spcAft>
                <a:spcPts val="0"/>
              </a:spcAft>
              <a:buSzPts val="1120"/>
              <a:buNone/>
              <a:defRPr sz="1050">
                <a:solidFill>
                  <a:srgbClr val="888888"/>
                </a:solidFill>
              </a:defRPr>
            </a:lvl9pPr>
          </a:lstStyle>
          <a:p>
            <a:pPr lvl="0"/>
            <a:r>
              <a:rPr lang="es-ES" smtClean="0"/>
              <a:t>Editar el estilo de texto del patrón</a:t>
            </a:r>
          </a:p>
        </p:txBody>
      </p:sp>
      <p:sp>
        <p:nvSpPr>
          <p:cNvPr id="32" name="Google Shape;32;p15"/>
          <p:cNvSpPr txBox="1">
            <a:spLocks noGrp="1"/>
          </p:cNvSpPr>
          <p:nvPr>
            <p:ph type="dt" idx="10"/>
          </p:nvPr>
        </p:nvSpPr>
        <p:spPr>
          <a:xfrm>
            <a:off x="10117693" y="6390317"/>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FB7E6F6-AFD4-4965-A93A-FB666525E983}" type="datetimeFigureOut">
              <a:rPr lang="es-MX" smtClean="0"/>
              <a:pPr/>
              <a:t>09/01/2020</a:t>
            </a:fld>
            <a:endParaRPr lang="es-MX"/>
          </a:p>
        </p:txBody>
      </p:sp>
      <p:sp>
        <p:nvSpPr>
          <p:cNvPr id="33" name="Google Shape;33;p15"/>
          <p:cNvSpPr txBox="1">
            <a:spLocks noGrp="1"/>
          </p:cNvSpPr>
          <p:nvPr>
            <p:ph type="ftr" idx="11"/>
          </p:nvPr>
        </p:nvSpPr>
        <p:spPr>
          <a:xfrm>
            <a:off x="167198" y="6390317"/>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s-MX"/>
          </a:p>
        </p:txBody>
      </p:sp>
      <p:sp>
        <p:nvSpPr>
          <p:cNvPr id="34" name="Google Shape;34;p15"/>
          <p:cNvSpPr txBox="1">
            <a:spLocks noGrp="1"/>
          </p:cNvSpPr>
          <p:nvPr>
            <p:ph type="sldNum" idx="12"/>
          </p:nvPr>
        </p:nvSpPr>
        <p:spPr>
          <a:xfrm>
            <a:off x="11256209" y="6390317"/>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FFBD7BA-EA03-43F5-8821-A1D2F6D5A329}" type="slidenum">
              <a:rPr lang="es-MX" smtClean="0"/>
              <a:pPr/>
              <a:t>‹Nº›</a:t>
            </a:fld>
            <a:endParaRPr lang="es-MX"/>
          </a:p>
        </p:txBody>
      </p:sp>
    </p:spTree>
    <p:extLst>
      <p:ext uri="{BB962C8B-B14F-4D97-AF65-F5344CB8AC3E}">
        <p14:creationId xmlns:p14="http://schemas.microsoft.com/office/powerpoint/2010/main" val="45096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35"/>
        <p:cNvGrpSpPr/>
        <p:nvPr/>
      </p:nvGrpSpPr>
      <p:grpSpPr>
        <a:xfrm>
          <a:off x="0" y="0"/>
          <a:ext cx="0" cy="0"/>
          <a:chOff x="0" y="0"/>
          <a:chExt cx="0" cy="0"/>
        </a:xfrm>
      </p:grpSpPr>
      <p:sp>
        <p:nvSpPr>
          <p:cNvPr id="36" name="Google Shape;36;p16"/>
          <p:cNvSpPr txBox="1">
            <a:spLocks noGrp="1"/>
          </p:cNvSpPr>
          <p:nvPr>
            <p:ph type="title"/>
          </p:nvPr>
        </p:nvSpPr>
        <p:spPr>
          <a:xfrm>
            <a:off x="779647" y="471638"/>
            <a:ext cx="10722543" cy="75077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193C6D"/>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ES" smtClean="0"/>
              <a:t>Haga clic para modificar el estilo de título del patrón</a:t>
            </a:r>
            <a:endParaRPr/>
          </a:p>
        </p:txBody>
      </p:sp>
      <p:sp>
        <p:nvSpPr>
          <p:cNvPr id="37" name="Google Shape;37;p16"/>
          <p:cNvSpPr txBox="1">
            <a:spLocks noGrp="1"/>
          </p:cNvSpPr>
          <p:nvPr>
            <p:ph type="body" idx="1"/>
          </p:nvPr>
        </p:nvSpPr>
        <p:spPr>
          <a:xfrm>
            <a:off x="677335" y="2160589"/>
            <a:ext cx="4184035" cy="3880772"/>
          </a:xfrm>
          <a:prstGeom prst="rect">
            <a:avLst/>
          </a:prstGeom>
          <a:noFill/>
          <a:ln>
            <a:noFill/>
          </a:ln>
        </p:spPr>
        <p:txBody>
          <a:bodyPr spcFirstLastPara="1" wrap="square" lIns="91425" tIns="45700" rIns="91425" bIns="45700" anchor="t" anchorCtr="0">
            <a:normAutofit/>
          </a:bodyPr>
          <a:lstStyle>
            <a:lvl1pPr marL="342900" lvl="0" indent="-240030" algn="l">
              <a:spcBef>
                <a:spcPts val="750"/>
              </a:spcBef>
              <a:spcAft>
                <a:spcPts val="0"/>
              </a:spcAft>
              <a:buSzPts val="1440"/>
              <a:buChar char="►"/>
              <a:defRPr/>
            </a:lvl1pPr>
            <a:lvl2pPr marL="685800" lvl="1" indent="-240030" algn="l">
              <a:spcBef>
                <a:spcPts val="750"/>
              </a:spcBef>
              <a:spcAft>
                <a:spcPts val="0"/>
              </a:spcAft>
              <a:buSzPts val="1440"/>
              <a:buChar char="►"/>
              <a:defRPr/>
            </a:lvl2pPr>
            <a:lvl3pPr marL="1028700" lvl="2" indent="-240029" algn="l">
              <a:spcBef>
                <a:spcPts val="750"/>
              </a:spcBef>
              <a:spcAft>
                <a:spcPts val="0"/>
              </a:spcAft>
              <a:buSzPts val="1440"/>
              <a:buChar char="►"/>
              <a:defRPr/>
            </a:lvl3pPr>
            <a:lvl4pPr marL="1371600" lvl="3" indent="-240029" algn="l">
              <a:spcBef>
                <a:spcPts val="750"/>
              </a:spcBef>
              <a:spcAft>
                <a:spcPts val="0"/>
              </a:spcAft>
              <a:buSzPts val="1440"/>
              <a:buChar char="►"/>
              <a:defRPr/>
            </a:lvl4pPr>
            <a:lvl5pPr marL="1714500" lvl="4" indent="-240029" algn="l">
              <a:spcBef>
                <a:spcPts val="750"/>
              </a:spcBef>
              <a:spcAft>
                <a:spcPts val="0"/>
              </a:spcAft>
              <a:buSzPts val="1440"/>
              <a:buChar char="►"/>
              <a:defRPr/>
            </a:lvl5pPr>
            <a:lvl6pPr marL="2057400" lvl="5" indent="-240029" algn="l">
              <a:spcBef>
                <a:spcPts val="750"/>
              </a:spcBef>
              <a:spcAft>
                <a:spcPts val="0"/>
              </a:spcAft>
              <a:buSzPts val="1440"/>
              <a:buChar char="►"/>
              <a:defRPr/>
            </a:lvl6pPr>
            <a:lvl7pPr marL="2400300" lvl="6" indent="-240029" algn="l">
              <a:spcBef>
                <a:spcPts val="750"/>
              </a:spcBef>
              <a:spcAft>
                <a:spcPts val="0"/>
              </a:spcAft>
              <a:buSzPts val="1440"/>
              <a:buChar char="►"/>
              <a:defRPr/>
            </a:lvl7pPr>
            <a:lvl8pPr marL="2743200" lvl="7" indent="-240030" algn="l">
              <a:spcBef>
                <a:spcPts val="750"/>
              </a:spcBef>
              <a:spcAft>
                <a:spcPts val="0"/>
              </a:spcAft>
              <a:buSzPts val="1440"/>
              <a:buChar char="►"/>
              <a:defRPr/>
            </a:lvl8pPr>
            <a:lvl9pPr marL="3086100" lvl="8" indent="-240030" algn="l">
              <a:spcBef>
                <a:spcPts val="750"/>
              </a:spcBef>
              <a:spcAft>
                <a:spcPts val="0"/>
              </a:spcAft>
              <a:buSzPts val="1440"/>
              <a:buChar char="►"/>
              <a:defRPr/>
            </a:lvl9pPr>
          </a:lstStyle>
          <a:p>
            <a:pPr lvl="0"/>
            <a:r>
              <a:rPr lang="es-ES" smtClean="0"/>
              <a:t>Editar el estilo de texto del patrón</a:t>
            </a:r>
          </a:p>
        </p:txBody>
      </p:sp>
      <p:sp>
        <p:nvSpPr>
          <p:cNvPr id="38" name="Google Shape;38;p16"/>
          <p:cNvSpPr txBox="1">
            <a:spLocks noGrp="1"/>
          </p:cNvSpPr>
          <p:nvPr>
            <p:ph type="body" idx="2"/>
          </p:nvPr>
        </p:nvSpPr>
        <p:spPr>
          <a:xfrm>
            <a:off x="5089969" y="2160590"/>
            <a:ext cx="4184035" cy="3880773"/>
          </a:xfrm>
          <a:prstGeom prst="rect">
            <a:avLst/>
          </a:prstGeom>
          <a:noFill/>
          <a:ln>
            <a:noFill/>
          </a:ln>
        </p:spPr>
        <p:txBody>
          <a:bodyPr spcFirstLastPara="1" wrap="square" lIns="91425" tIns="45700" rIns="91425" bIns="45700" anchor="t" anchorCtr="0">
            <a:normAutofit/>
          </a:bodyPr>
          <a:lstStyle>
            <a:lvl1pPr marL="342900" lvl="0" indent="-240030" algn="l">
              <a:spcBef>
                <a:spcPts val="750"/>
              </a:spcBef>
              <a:spcAft>
                <a:spcPts val="0"/>
              </a:spcAft>
              <a:buSzPts val="1440"/>
              <a:buChar char="►"/>
              <a:defRPr/>
            </a:lvl1pPr>
            <a:lvl2pPr marL="685800" lvl="1" indent="-240030" algn="l">
              <a:spcBef>
                <a:spcPts val="750"/>
              </a:spcBef>
              <a:spcAft>
                <a:spcPts val="0"/>
              </a:spcAft>
              <a:buSzPts val="1440"/>
              <a:buChar char="►"/>
              <a:defRPr/>
            </a:lvl2pPr>
            <a:lvl3pPr marL="1028700" lvl="2" indent="-240029" algn="l">
              <a:spcBef>
                <a:spcPts val="750"/>
              </a:spcBef>
              <a:spcAft>
                <a:spcPts val="0"/>
              </a:spcAft>
              <a:buSzPts val="1440"/>
              <a:buChar char="►"/>
              <a:defRPr/>
            </a:lvl3pPr>
            <a:lvl4pPr marL="1371600" lvl="3" indent="-240029" algn="l">
              <a:spcBef>
                <a:spcPts val="750"/>
              </a:spcBef>
              <a:spcAft>
                <a:spcPts val="0"/>
              </a:spcAft>
              <a:buSzPts val="1440"/>
              <a:buChar char="►"/>
              <a:defRPr/>
            </a:lvl4pPr>
            <a:lvl5pPr marL="1714500" lvl="4" indent="-240029" algn="l">
              <a:spcBef>
                <a:spcPts val="750"/>
              </a:spcBef>
              <a:spcAft>
                <a:spcPts val="0"/>
              </a:spcAft>
              <a:buSzPts val="1440"/>
              <a:buChar char="►"/>
              <a:defRPr/>
            </a:lvl5pPr>
            <a:lvl6pPr marL="2057400" lvl="5" indent="-240029" algn="l">
              <a:spcBef>
                <a:spcPts val="750"/>
              </a:spcBef>
              <a:spcAft>
                <a:spcPts val="0"/>
              </a:spcAft>
              <a:buSzPts val="1440"/>
              <a:buChar char="►"/>
              <a:defRPr/>
            </a:lvl6pPr>
            <a:lvl7pPr marL="2400300" lvl="6" indent="-240029" algn="l">
              <a:spcBef>
                <a:spcPts val="750"/>
              </a:spcBef>
              <a:spcAft>
                <a:spcPts val="0"/>
              </a:spcAft>
              <a:buSzPts val="1440"/>
              <a:buChar char="►"/>
              <a:defRPr/>
            </a:lvl7pPr>
            <a:lvl8pPr marL="2743200" lvl="7" indent="-240030" algn="l">
              <a:spcBef>
                <a:spcPts val="750"/>
              </a:spcBef>
              <a:spcAft>
                <a:spcPts val="0"/>
              </a:spcAft>
              <a:buSzPts val="1440"/>
              <a:buChar char="►"/>
              <a:defRPr/>
            </a:lvl8pPr>
            <a:lvl9pPr marL="3086100" lvl="8" indent="-240030" algn="l">
              <a:spcBef>
                <a:spcPts val="750"/>
              </a:spcBef>
              <a:spcAft>
                <a:spcPts val="0"/>
              </a:spcAft>
              <a:buSzPts val="1440"/>
              <a:buChar char="►"/>
              <a:defRPr/>
            </a:lvl9pPr>
          </a:lstStyle>
          <a:p>
            <a:pPr lvl="0"/>
            <a:r>
              <a:rPr lang="es-ES" smtClean="0"/>
              <a:t>Editar el estilo de texto del patrón</a:t>
            </a:r>
          </a:p>
        </p:txBody>
      </p:sp>
      <p:sp>
        <p:nvSpPr>
          <p:cNvPr id="39" name="Google Shape;39;p16"/>
          <p:cNvSpPr txBox="1">
            <a:spLocks noGrp="1"/>
          </p:cNvSpPr>
          <p:nvPr>
            <p:ph type="dt" idx="10"/>
          </p:nvPr>
        </p:nvSpPr>
        <p:spPr>
          <a:xfrm>
            <a:off x="10117693" y="6390317"/>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FB7E6F6-AFD4-4965-A93A-FB666525E983}" type="datetimeFigureOut">
              <a:rPr lang="es-MX" smtClean="0"/>
              <a:pPr/>
              <a:t>09/01/2020</a:t>
            </a:fld>
            <a:endParaRPr lang="es-MX"/>
          </a:p>
        </p:txBody>
      </p:sp>
      <p:sp>
        <p:nvSpPr>
          <p:cNvPr id="40" name="Google Shape;40;p16"/>
          <p:cNvSpPr txBox="1">
            <a:spLocks noGrp="1"/>
          </p:cNvSpPr>
          <p:nvPr>
            <p:ph type="ftr" idx="11"/>
          </p:nvPr>
        </p:nvSpPr>
        <p:spPr>
          <a:xfrm>
            <a:off x="167198" y="6390317"/>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s-MX"/>
          </a:p>
        </p:txBody>
      </p:sp>
      <p:sp>
        <p:nvSpPr>
          <p:cNvPr id="41" name="Google Shape;41;p16"/>
          <p:cNvSpPr txBox="1">
            <a:spLocks noGrp="1"/>
          </p:cNvSpPr>
          <p:nvPr>
            <p:ph type="sldNum" idx="12"/>
          </p:nvPr>
        </p:nvSpPr>
        <p:spPr>
          <a:xfrm>
            <a:off x="11256209" y="6390317"/>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FFBD7BA-EA03-43F5-8821-A1D2F6D5A329}" type="slidenum">
              <a:rPr lang="es-MX" smtClean="0"/>
              <a:pPr/>
              <a:t>‹Nº›</a:t>
            </a:fld>
            <a:endParaRPr lang="es-MX"/>
          </a:p>
        </p:txBody>
      </p:sp>
    </p:spTree>
    <p:extLst>
      <p:ext uri="{BB962C8B-B14F-4D97-AF65-F5344CB8AC3E}">
        <p14:creationId xmlns:p14="http://schemas.microsoft.com/office/powerpoint/2010/main" val="3230983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2"/>
        <p:cNvGrpSpPr/>
        <p:nvPr/>
      </p:nvGrpSpPr>
      <p:grpSpPr>
        <a:xfrm>
          <a:off x="0" y="0"/>
          <a:ext cx="0" cy="0"/>
          <a:chOff x="0" y="0"/>
          <a:chExt cx="0" cy="0"/>
        </a:xfrm>
      </p:grpSpPr>
      <p:sp>
        <p:nvSpPr>
          <p:cNvPr id="43" name="Google Shape;43;p17"/>
          <p:cNvSpPr txBox="1">
            <a:spLocks noGrp="1"/>
          </p:cNvSpPr>
          <p:nvPr>
            <p:ph type="title"/>
          </p:nvPr>
        </p:nvSpPr>
        <p:spPr>
          <a:xfrm>
            <a:off x="779647" y="471638"/>
            <a:ext cx="10722543" cy="75077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193C6D"/>
              </a:buClr>
              <a:buSzPts val="34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ES" smtClean="0"/>
              <a:t>Haga clic para modificar el estilo de título del patrón</a:t>
            </a:r>
            <a:endParaRPr/>
          </a:p>
        </p:txBody>
      </p:sp>
      <p:sp>
        <p:nvSpPr>
          <p:cNvPr id="44" name="Google Shape;44;p17"/>
          <p:cNvSpPr txBox="1">
            <a:spLocks noGrp="1"/>
          </p:cNvSpPr>
          <p:nvPr>
            <p:ph type="body" idx="1"/>
          </p:nvPr>
        </p:nvSpPr>
        <p:spPr>
          <a:xfrm>
            <a:off x="675746" y="2160983"/>
            <a:ext cx="4185623" cy="576262"/>
          </a:xfrm>
          <a:prstGeom prst="rect">
            <a:avLst/>
          </a:prstGeom>
          <a:noFill/>
          <a:ln>
            <a:noFill/>
          </a:ln>
        </p:spPr>
        <p:txBody>
          <a:bodyPr spcFirstLastPara="1" wrap="square" lIns="91425" tIns="45700" rIns="91425" bIns="45700" anchor="b" anchorCtr="0">
            <a:noAutofit/>
          </a:bodyPr>
          <a:lstStyle>
            <a:lvl1pPr marL="342900" lvl="0" indent="-171450" algn="l">
              <a:spcBef>
                <a:spcPts val="750"/>
              </a:spcBef>
              <a:spcAft>
                <a:spcPts val="0"/>
              </a:spcAft>
              <a:buSzPts val="1920"/>
              <a:buNone/>
              <a:defRPr sz="1800" b="0"/>
            </a:lvl1pPr>
            <a:lvl2pPr marL="685800" lvl="1" indent="-171450" algn="l">
              <a:spcBef>
                <a:spcPts val="750"/>
              </a:spcBef>
              <a:spcAft>
                <a:spcPts val="0"/>
              </a:spcAft>
              <a:buSzPts val="1600"/>
              <a:buNone/>
              <a:defRPr sz="1500" b="1"/>
            </a:lvl2pPr>
            <a:lvl3pPr marL="1028700" lvl="2" indent="-171450" algn="l">
              <a:spcBef>
                <a:spcPts val="750"/>
              </a:spcBef>
              <a:spcAft>
                <a:spcPts val="0"/>
              </a:spcAft>
              <a:buSzPts val="1440"/>
              <a:buNone/>
              <a:defRPr sz="1350" b="1"/>
            </a:lvl3pPr>
            <a:lvl4pPr marL="1371600" lvl="3" indent="-171450" algn="l">
              <a:spcBef>
                <a:spcPts val="750"/>
              </a:spcBef>
              <a:spcAft>
                <a:spcPts val="0"/>
              </a:spcAft>
              <a:buSzPts val="1280"/>
              <a:buNone/>
              <a:defRPr sz="1200" b="1"/>
            </a:lvl4pPr>
            <a:lvl5pPr marL="1714500" lvl="4" indent="-171450" algn="l">
              <a:spcBef>
                <a:spcPts val="750"/>
              </a:spcBef>
              <a:spcAft>
                <a:spcPts val="0"/>
              </a:spcAft>
              <a:buSzPts val="1280"/>
              <a:buNone/>
              <a:defRPr sz="1200" b="1"/>
            </a:lvl5pPr>
            <a:lvl6pPr marL="2057400" lvl="5" indent="-171450" algn="l">
              <a:spcBef>
                <a:spcPts val="750"/>
              </a:spcBef>
              <a:spcAft>
                <a:spcPts val="0"/>
              </a:spcAft>
              <a:buSzPts val="1280"/>
              <a:buNone/>
              <a:defRPr sz="1200" b="1"/>
            </a:lvl6pPr>
            <a:lvl7pPr marL="2400300" lvl="6" indent="-171450" algn="l">
              <a:spcBef>
                <a:spcPts val="750"/>
              </a:spcBef>
              <a:spcAft>
                <a:spcPts val="0"/>
              </a:spcAft>
              <a:buSzPts val="1280"/>
              <a:buNone/>
              <a:defRPr sz="1200" b="1"/>
            </a:lvl7pPr>
            <a:lvl8pPr marL="2743200" lvl="7" indent="-171450" algn="l">
              <a:spcBef>
                <a:spcPts val="750"/>
              </a:spcBef>
              <a:spcAft>
                <a:spcPts val="0"/>
              </a:spcAft>
              <a:buSzPts val="1280"/>
              <a:buNone/>
              <a:defRPr sz="1200" b="1"/>
            </a:lvl8pPr>
            <a:lvl9pPr marL="3086100" lvl="8" indent="-171450" algn="l">
              <a:spcBef>
                <a:spcPts val="750"/>
              </a:spcBef>
              <a:spcAft>
                <a:spcPts val="0"/>
              </a:spcAft>
              <a:buSzPts val="1280"/>
              <a:buNone/>
              <a:defRPr sz="1200" b="1"/>
            </a:lvl9pPr>
          </a:lstStyle>
          <a:p>
            <a:pPr lvl="0"/>
            <a:r>
              <a:rPr lang="es-ES" smtClean="0"/>
              <a:t>Editar el estilo de texto del patrón</a:t>
            </a:r>
          </a:p>
        </p:txBody>
      </p:sp>
      <p:sp>
        <p:nvSpPr>
          <p:cNvPr id="45" name="Google Shape;45;p17"/>
          <p:cNvSpPr txBox="1">
            <a:spLocks noGrp="1"/>
          </p:cNvSpPr>
          <p:nvPr>
            <p:ph type="body" idx="2"/>
          </p:nvPr>
        </p:nvSpPr>
        <p:spPr>
          <a:xfrm>
            <a:off x="675746" y="2737247"/>
            <a:ext cx="4185623" cy="3304117"/>
          </a:xfrm>
          <a:prstGeom prst="rect">
            <a:avLst/>
          </a:prstGeom>
          <a:noFill/>
          <a:ln>
            <a:noFill/>
          </a:ln>
        </p:spPr>
        <p:txBody>
          <a:bodyPr spcFirstLastPara="1" wrap="square" lIns="91425" tIns="45700" rIns="91425" bIns="45700" anchor="t" anchorCtr="0">
            <a:normAutofit/>
          </a:bodyPr>
          <a:lstStyle>
            <a:lvl1pPr marL="342900" lvl="0" indent="-240030" algn="l">
              <a:spcBef>
                <a:spcPts val="750"/>
              </a:spcBef>
              <a:spcAft>
                <a:spcPts val="0"/>
              </a:spcAft>
              <a:buSzPts val="1440"/>
              <a:buChar char="►"/>
              <a:defRPr/>
            </a:lvl1pPr>
            <a:lvl2pPr marL="685800" lvl="1" indent="-240030" algn="l">
              <a:spcBef>
                <a:spcPts val="750"/>
              </a:spcBef>
              <a:spcAft>
                <a:spcPts val="0"/>
              </a:spcAft>
              <a:buSzPts val="1440"/>
              <a:buChar char="►"/>
              <a:defRPr/>
            </a:lvl2pPr>
            <a:lvl3pPr marL="1028700" lvl="2" indent="-240029" algn="l">
              <a:spcBef>
                <a:spcPts val="750"/>
              </a:spcBef>
              <a:spcAft>
                <a:spcPts val="0"/>
              </a:spcAft>
              <a:buSzPts val="1440"/>
              <a:buChar char="►"/>
              <a:defRPr/>
            </a:lvl3pPr>
            <a:lvl4pPr marL="1371600" lvl="3" indent="-240029" algn="l">
              <a:spcBef>
                <a:spcPts val="750"/>
              </a:spcBef>
              <a:spcAft>
                <a:spcPts val="0"/>
              </a:spcAft>
              <a:buSzPts val="1440"/>
              <a:buChar char="►"/>
              <a:defRPr/>
            </a:lvl4pPr>
            <a:lvl5pPr marL="1714500" lvl="4" indent="-240029" algn="l">
              <a:spcBef>
                <a:spcPts val="750"/>
              </a:spcBef>
              <a:spcAft>
                <a:spcPts val="0"/>
              </a:spcAft>
              <a:buSzPts val="1440"/>
              <a:buChar char="►"/>
              <a:defRPr/>
            </a:lvl5pPr>
            <a:lvl6pPr marL="2057400" lvl="5" indent="-240029" algn="l">
              <a:spcBef>
                <a:spcPts val="750"/>
              </a:spcBef>
              <a:spcAft>
                <a:spcPts val="0"/>
              </a:spcAft>
              <a:buSzPts val="1440"/>
              <a:buChar char="►"/>
              <a:defRPr/>
            </a:lvl6pPr>
            <a:lvl7pPr marL="2400300" lvl="6" indent="-240029" algn="l">
              <a:spcBef>
                <a:spcPts val="750"/>
              </a:spcBef>
              <a:spcAft>
                <a:spcPts val="0"/>
              </a:spcAft>
              <a:buSzPts val="1440"/>
              <a:buChar char="►"/>
              <a:defRPr/>
            </a:lvl7pPr>
            <a:lvl8pPr marL="2743200" lvl="7" indent="-240030" algn="l">
              <a:spcBef>
                <a:spcPts val="750"/>
              </a:spcBef>
              <a:spcAft>
                <a:spcPts val="0"/>
              </a:spcAft>
              <a:buSzPts val="1440"/>
              <a:buChar char="►"/>
              <a:defRPr/>
            </a:lvl8pPr>
            <a:lvl9pPr marL="3086100" lvl="8" indent="-240030" algn="l">
              <a:spcBef>
                <a:spcPts val="750"/>
              </a:spcBef>
              <a:spcAft>
                <a:spcPts val="0"/>
              </a:spcAft>
              <a:buSzPts val="1440"/>
              <a:buChar char="►"/>
              <a:defRPr/>
            </a:lvl9pPr>
          </a:lstStyle>
          <a:p>
            <a:pPr lvl="0"/>
            <a:r>
              <a:rPr lang="es-ES" smtClean="0"/>
              <a:t>Editar el estilo de texto del patrón</a:t>
            </a:r>
          </a:p>
        </p:txBody>
      </p:sp>
      <p:sp>
        <p:nvSpPr>
          <p:cNvPr id="46" name="Google Shape;46;p17"/>
          <p:cNvSpPr txBox="1">
            <a:spLocks noGrp="1"/>
          </p:cNvSpPr>
          <p:nvPr>
            <p:ph type="body" idx="3"/>
          </p:nvPr>
        </p:nvSpPr>
        <p:spPr>
          <a:xfrm>
            <a:off x="5088383" y="2160983"/>
            <a:ext cx="4185619" cy="576262"/>
          </a:xfrm>
          <a:prstGeom prst="rect">
            <a:avLst/>
          </a:prstGeom>
          <a:noFill/>
          <a:ln>
            <a:noFill/>
          </a:ln>
        </p:spPr>
        <p:txBody>
          <a:bodyPr spcFirstLastPara="1" wrap="square" lIns="91425" tIns="45700" rIns="91425" bIns="45700" anchor="b" anchorCtr="0">
            <a:noAutofit/>
          </a:bodyPr>
          <a:lstStyle>
            <a:lvl1pPr marL="342900" lvl="0" indent="-171450" algn="l">
              <a:spcBef>
                <a:spcPts val="750"/>
              </a:spcBef>
              <a:spcAft>
                <a:spcPts val="0"/>
              </a:spcAft>
              <a:buSzPts val="1920"/>
              <a:buNone/>
              <a:defRPr sz="1800" b="0"/>
            </a:lvl1pPr>
            <a:lvl2pPr marL="685800" lvl="1" indent="-171450" algn="l">
              <a:spcBef>
                <a:spcPts val="750"/>
              </a:spcBef>
              <a:spcAft>
                <a:spcPts val="0"/>
              </a:spcAft>
              <a:buSzPts val="1600"/>
              <a:buNone/>
              <a:defRPr sz="1500" b="1"/>
            </a:lvl2pPr>
            <a:lvl3pPr marL="1028700" lvl="2" indent="-171450" algn="l">
              <a:spcBef>
                <a:spcPts val="750"/>
              </a:spcBef>
              <a:spcAft>
                <a:spcPts val="0"/>
              </a:spcAft>
              <a:buSzPts val="1440"/>
              <a:buNone/>
              <a:defRPr sz="1350" b="1"/>
            </a:lvl3pPr>
            <a:lvl4pPr marL="1371600" lvl="3" indent="-171450" algn="l">
              <a:spcBef>
                <a:spcPts val="750"/>
              </a:spcBef>
              <a:spcAft>
                <a:spcPts val="0"/>
              </a:spcAft>
              <a:buSzPts val="1280"/>
              <a:buNone/>
              <a:defRPr sz="1200" b="1"/>
            </a:lvl4pPr>
            <a:lvl5pPr marL="1714500" lvl="4" indent="-171450" algn="l">
              <a:spcBef>
                <a:spcPts val="750"/>
              </a:spcBef>
              <a:spcAft>
                <a:spcPts val="0"/>
              </a:spcAft>
              <a:buSzPts val="1280"/>
              <a:buNone/>
              <a:defRPr sz="1200" b="1"/>
            </a:lvl5pPr>
            <a:lvl6pPr marL="2057400" lvl="5" indent="-171450" algn="l">
              <a:spcBef>
                <a:spcPts val="750"/>
              </a:spcBef>
              <a:spcAft>
                <a:spcPts val="0"/>
              </a:spcAft>
              <a:buSzPts val="1280"/>
              <a:buNone/>
              <a:defRPr sz="1200" b="1"/>
            </a:lvl6pPr>
            <a:lvl7pPr marL="2400300" lvl="6" indent="-171450" algn="l">
              <a:spcBef>
                <a:spcPts val="750"/>
              </a:spcBef>
              <a:spcAft>
                <a:spcPts val="0"/>
              </a:spcAft>
              <a:buSzPts val="1280"/>
              <a:buNone/>
              <a:defRPr sz="1200" b="1"/>
            </a:lvl7pPr>
            <a:lvl8pPr marL="2743200" lvl="7" indent="-171450" algn="l">
              <a:spcBef>
                <a:spcPts val="750"/>
              </a:spcBef>
              <a:spcAft>
                <a:spcPts val="0"/>
              </a:spcAft>
              <a:buSzPts val="1280"/>
              <a:buNone/>
              <a:defRPr sz="1200" b="1"/>
            </a:lvl8pPr>
            <a:lvl9pPr marL="3086100" lvl="8" indent="-171450" algn="l">
              <a:spcBef>
                <a:spcPts val="750"/>
              </a:spcBef>
              <a:spcAft>
                <a:spcPts val="0"/>
              </a:spcAft>
              <a:buSzPts val="1280"/>
              <a:buNone/>
              <a:defRPr sz="1200" b="1"/>
            </a:lvl9pPr>
          </a:lstStyle>
          <a:p>
            <a:pPr lvl="0"/>
            <a:r>
              <a:rPr lang="es-ES" smtClean="0"/>
              <a:t>Editar el estilo de texto del patrón</a:t>
            </a:r>
          </a:p>
        </p:txBody>
      </p:sp>
      <p:sp>
        <p:nvSpPr>
          <p:cNvPr id="47" name="Google Shape;47;p17"/>
          <p:cNvSpPr txBox="1">
            <a:spLocks noGrp="1"/>
          </p:cNvSpPr>
          <p:nvPr>
            <p:ph type="body" idx="4"/>
          </p:nvPr>
        </p:nvSpPr>
        <p:spPr>
          <a:xfrm>
            <a:off x="5088385" y="2737247"/>
            <a:ext cx="4185617" cy="3304117"/>
          </a:xfrm>
          <a:prstGeom prst="rect">
            <a:avLst/>
          </a:prstGeom>
          <a:noFill/>
          <a:ln>
            <a:noFill/>
          </a:ln>
        </p:spPr>
        <p:txBody>
          <a:bodyPr spcFirstLastPara="1" wrap="square" lIns="91425" tIns="45700" rIns="91425" bIns="45700" anchor="t" anchorCtr="0">
            <a:normAutofit/>
          </a:bodyPr>
          <a:lstStyle>
            <a:lvl1pPr marL="342900" lvl="0" indent="-240030" algn="l">
              <a:spcBef>
                <a:spcPts val="750"/>
              </a:spcBef>
              <a:spcAft>
                <a:spcPts val="0"/>
              </a:spcAft>
              <a:buSzPts val="1440"/>
              <a:buChar char="►"/>
              <a:defRPr/>
            </a:lvl1pPr>
            <a:lvl2pPr marL="685800" lvl="1" indent="-240030" algn="l">
              <a:spcBef>
                <a:spcPts val="750"/>
              </a:spcBef>
              <a:spcAft>
                <a:spcPts val="0"/>
              </a:spcAft>
              <a:buSzPts val="1440"/>
              <a:buChar char="►"/>
              <a:defRPr/>
            </a:lvl2pPr>
            <a:lvl3pPr marL="1028700" lvl="2" indent="-240029" algn="l">
              <a:spcBef>
                <a:spcPts val="750"/>
              </a:spcBef>
              <a:spcAft>
                <a:spcPts val="0"/>
              </a:spcAft>
              <a:buSzPts val="1440"/>
              <a:buChar char="►"/>
              <a:defRPr/>
            </a:lvl3pPr>
            <a:lvl4pPr marL="1371600" lvl="3" indent="-240029" algn="l">
              <a:spcBef>
                <a:spcPts val="750"/>
              </a:spcBef>
              <a:spcAft>
                <a:spcPts val="0"/>
              </a:spcAft>
              <a:buSzPts val="1440"/>
              <a:buChar char="►"/>
              <a:defRPr/>
            </a:lvl4pPr>
            <a:lvl5pPr marL="1714500" lvl="4" indent="-240029" algn="l">
              <a:spcBef>
                <a:spcPts val="750"/>
              </a:spcBef>
              <a:spcAft>
                <a:spcPts val="0"/>
              </a:spcAft>
              <a:buSzPts val="1440"/>
              <a:buChar char="►"/>
              <a:defRPr/>
            </a:lvl5pPr>
            <a:lvl6pPr marL="2057400" lvl="5" indent="-240029" algn="l">
              <a:spcBef>
                <a:spcPts val="750"/>
              </a:spcBef>
              <a:spcAft>
                <a:spcPts val="0"/>
              </a:spcAft>
              <a:buSzPts val="1440"/>
              <a:buChar char="►"/>
              <a:defRPr/>
            </a:lvl6pPr>
            <a:lvl7pPr marL="2400300" lvl="6" indent="-240029" algn="l">
              <a:spcBef>
                <a:spcPts val="750"/>
              </a:spcBef>
              <a:spcAft>
                <a:spcPts val="0"/>
              </a:spcAft>
              <a:buSzPts val="1440"/>
              <a:buChar char="►"/>
              <a:defRPr/>
            </a:lvl7pPr>
            <a:lvl8pPr marL="2743200" lvl="7" indent="-240030" algn="l">
              <a:spcBef>
                <a:spcPts val="750"/>
              </a:spcBef>
              <a:spcAft>
                <a:spcPts val="0"/>
              </a:spcAft>
              <a:buSzPts val="1440"/>
              <a:buChar char="►"/>
              <a:defRPr/>
            </a:lvl8pPr>
            <a:lvl9pPr marL="3086100" lvl="8" indent="-240030" algn="l">
              <a:spcBef>
                <a:spcPts val="750"/>
              </a:spcBef>
              <a:spcAft>
                <a:spcPts val="0"/>
              </a:spcAft>
              <a:buSzPts val="1440"/>
              <a:buChar char="►"/>
              <a:defRPr/>
            </a:lvl9pPr>
          </a:lstStyle>
          <a:p>
            <a:pPr lvl="0"/>
            <a:r>
              <a:rPr lang="es-ES" smtClean="0"/>
              <a:t>Editar el estilo de texto del patrón</a:t>
            </a:r>
          </a:p>
        </p:txBody>
      </p:sp>
      <p:sp>
        <p:nvSpPr>
          <p:cNvPr id="48" name="Google Shape;48;p17"/>
          <p:cNvSpPr txBox="1">
            <a:spLocks noGrp="1"/>
          </p:cNvSpPr>
          <p:nvPr>
            <p:ph type="dt" idx="10"/>
          </p:nvPr>
        </p:nvSpPr>
        <p:spPr>
          <a:xfrm>
            <a:off x="10117693" y="6390317"/>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FB7E6F6-AFD4-4965-A93A-FB666525E983}" type="datetimeFigureOut">
              <a:rPr lang="es-MX" smtClean="0"/>
              <a:pPr/>
              <a:t>09/01/2020</a:t>
            </a:fld>
            <a:endParaRPr lang="es-MX"/>
          </a:p>
        </p:txBody>
      </p:sp>
      <p:sp>
        <p:nvSpPr>
          <p:cNvPr id="49" name="Google Shape;49;p17"/>
          <p:cNvSpPr txBox="1">
            <a:spLocks noGrp="1"/>
          </p:cNvSpPr>
          <p:nvPr>
            <p:ph type="ftr" idx="11"/>
          </p:nvPr>
        </p:nvSpPr>
        <p:spPr>
          <a:xfrm>
            <a:off x="167198" y="6390317"/>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s-MX"/>
          </a:p>
        </p:txBody>
      </p:sp>
      <p:sp>
        <p:nvSpPr>
          <p:cNvPr id="50" name="Google Shape;50;p17"/>
          <p:cNvSpPr txBox="1">
            <a:spLocks noGrp="1"/>
          </p:cNvSpPr>
          <p:nvPr>
            <p:ph type="sldNum" idx="12"/>
          </p:nvPr>
        </p:nvSpPr>
        <p:spPr>
          <a:xfrm>
            <a:off x="11256209" y="6390317"/>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FFBD7BA-EA03-43F5-8821-A1D2F6D5A329}" type="slidenum">
              <a:rPr lang="es-MX" smtClean="0"/>
              <a:pPr/>
              <a:t>‹Nº›</a:t>
            </a:fld>
            <a:endParaRPr lang="es-MX"/>
          </a:p>
        </p:txBody>
      </p:sp>
    </p:spTree>
    <p:extLst>
      <p:ext uri="{BB962C8B-B14F-4D97-AF65-F5344CB8AC3E}">
        <p14:creationId xmlns:p14="http://schemas.microsoft.com/office/powerpoint/2010/main" val="1276614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51"/>
        <p:cNvGrpSpPr/>
        <p:nvPr/>
      </p:nvGrpSpPr>
      <p:grpSpPr>
        <a:xfrm>
          <a:off x="0" y="0"/>
          <a:ext cx="0" cy="0"/>
          <a:chOff x="0" y="0"/>
          <a:chExt cx="0" cy="0"/>
        </a:xfrm>
      </p:grpSpPr>
      <p:sp>
        <p:nvSpPr>
          <p:cNvPr id="52" name="Google Shape;52;p18"/>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193C6D"/>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ES" smtClean="0"/>
              <a:t>Haga clic para modificar el estilo de título del patrón</a:t>
            </a:r>
            <a:endParaRPr/>
          </a:p>
        </p:txBody>
      </p:sp>
      <p:sp>
        <p:nvSpPr>
          <p:cNvPr id="53" name="Google Shape;53;p18"/>
          <p:cNvSpPr txBox="1">
            <a:spLocks noGrp="1"/>
          </p:cNvSpPr>
          <p:nvPr>
            <p:ph type="dt" idx="10"/>
          </p:nvPr>
        </p:nvSpPr>
        <p:spPr>
          <a:xfrm>
            <a:off x="10117693" y="6390317"/>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FB7E6F6-AFD4-4965-A93A-FB666525E983}" type="datetimeFigureOut">
              <a:rPr lang="es-MX" smtClean="0"/>
              <a:pPr/>
              <a:t>09/01/2020</a:t>
            </a:fld>
            <a:endParaRPr lang="es-MX"/>
          </a:p>
        </p:txBody>
      </p:sp>
      <p:sp>
        <p:nvSpPr>
          <p:cNvPr id="54" name="Google Shape;54;p18"/>
          <p:cNvSpPr txBox="1">
            <a:spLocks noGrp="1"/>
          </p:cNvSpPr>
          <p:nvPr>
            <p:ph type="ftr" idx="11"/>
          </p:nvPr>
        </p:nvSpPr>
        <p:spPr>
          <a:xfrm>
            <a:off x="167198" y="6390317"/>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s-MX"/>
          </a:p>
        </p:txBody>
      </p:sp>
      <p:sp>
        <p:nvSpPr>
          <p:cNvPr id="55" name="Google Shape;55;p18"/>
          <p:cNvSpPr txBox="1">
            <a:spLocks noGrp="1"/>
          </p:cNvSpPr>
          <p:nvPr>
            <p:ph type="sldNum" idx="12"/>
          </p:nvPr>
        </p:nvSpPr>
        <p:spPr>
          <a:xfrm>
            <a:off x="11256209" y="6390317"/>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FFBD7BA-EA03-43F5-8821-A1D2F6D5A329}" type="slidenum">
              <a:rPr lang="es-MX" smtClean="0"/>
              <a:pPr/>
              <a:t>‹Nº›</a:t>
            </a:fld>
            <a:endParaRPr lang="es-MX"/>
          </a:p>
        </p:txBody>
      </p:sp>
    </p:spTree>
    <p:extLst>
      <p:ext uri="{BB962C8B-B14F-4D97-AF65-F5344CB8AC3E}">
        <p14:creationId xmlns:p14="http://schemas.microsoft.com/office/powerpoint/2010/main" val="53730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56"/>
        <p:cNvGrpSpPr/>
        <p:nvPr/>
      </p:nvGrpSpPr>
      <p:grpSpPr>
        <a:xfrm>
          <a:off x="0" y="0"/>
          <a:ext cx="0" cy="0"/>
          <a:chOff x="0" y="0"/>
          <a:chExt cx="0" cy="0"/>
        </a:xfrm>
      </p:grpSpPr>
      <p:sp>
        <p:nvSpPr>
          <p:cNvPr id="57" name="Google Shape;57;p19"/>
          <p:cNvSpPr txBox="1">
            <a:spLocks noGrp="1"/>
          </p:cNvSpPr>
          <p:nvPr>
            <p:ph type="dt" idx="10"/>
          </p:nvPr>
        </p:nvSpPr>
        <p:spPr>
          <a:xfrm>
            <a:off x="10117693" y="6390317"/>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FB7E6F6-AFD4-4965-A93A-FB666525E983}" type="datetimeFigureOut">
              <a:rPr lang="es-MX" smtClean="0"/>
              <a:pPr/>
              <a:t>09/01/2020</a:t>
            </a:fld>
            <a:endParaRPr lang="es-MX"/>
          </a:p>
        </p:txBody>
      </p:sp>
      <p:sp>
        <p:nvSpPr>
          <p:cNvPr id="58" name="Google Shape;58;p19"/>
          <p:cNvSpPr txBox="1">
            <a:spLocks noGrp="1"/>
          </p:cNvSpPr>
          <p:nvPr>
            <p:ph type="ftr" idx="11"/>
          </p:nvPr>
        </p:nvSpPr>
        <p:spPr>
          <a:xfrm>
            <a:off x="167198" y="6390317"/>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s-MX"/>
          </a:p>
        </p:txBody>
      </p:sp>
      <p:sp>
        <p:nvSpPr>
          <p:cNvPr id="59" name="Google Shape;59;p19"/>
          <p:cNvSpPr txBox="1">
            <a:spLocks noGrp="1"/>
          </p:cNvSpPr>
          <p:nvPr>
            <p:ph type="sldNum" idx="12"/>
          </p:nvPr>
        </p:nvSpPr>
        <p:spPr>
          <a:xfrm>
            <a:off x="11256209" y="6390317"/>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FFBD7BA-EA03-43F5-8821-A1D2F6D5A329}" type="slidenum">
              <a:rPr lang="es-MX" smtClean="0"/>
              <a:pPr/>
              <a:t>‹Nº›</a:t>
            </a:fld>
            <a:endParaRPr lang="es-MX"/>
          </a:p>
        </p:txBody>
      </p:sp>
    </p:spTree>
    <p:extLst>
      <p:ext uri="{BB962C8B-B14F-4D97-AF65-F5344CB8AC3E}">
        <p14:creationId xmlns:p14="http://schemas.microsoft.com/office/powerpoint/2010/main" val="28865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60"/>
        <p:cNvGrpSpPr/>
        <p:nvPr/>
      </p:nvGrpSpPr>
      <p:grpSpPr>
        <a:xfrm>
          <a:off x="0" y="0"/>
          <a:ext cx="0" cy="0"/>
          <a:chOff x="0" y="0"/>
          <a:chExt cx="0" cy="0"/>
        </a:xfrm>
      </p:grpSpPr>
      <p:sp>
        <p:nvSpPr>
          <p:cNvPr id="61" name="Google Shape;61;p20"/>
          <p:cNvSpPr txBox="1">
            <a:spLocks noGrp="1"/>
          </p:cNvSpPr>
          <p:nvPr>
            <p:ph type="title"/>
          </p:nvPr>
        </p:nvSpPr>
        <p:spPr>
          <a:xfrm>
            <a:off x="677335"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193C6D"/>
              </a:buClr>
              <a:buSzPts val="2000"/>
              <a:buFont typeface="Trebuchet MS"/>
              <a:buNone/>
              <a:defRPr sz="15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ES" smtClean="0"/>
              <a:t>Haga clic para modificar el estilo de título del patrón</a:t>
            </a:r>
            <a:endParaRPr/>
          </a:p>
        </p:txBody>
      </p:sp>
      <p:sp>
        <p:nvSpPr>
          <p:cNvPr id="62" name="Google Shape;62;p20"/>
          <p:cNvSpPr txBox="1">
            <a:spLocks noGrp="1"/>
          </p:cNvSpPr>
          <p:nvPr>
            <p:ph type="body" idx="1"/>
          </p:nvPr>
        </p:nvSpPr>
        <p:spPr>
          <a:xfrm>
            <a:off x="4760462" y="514926"/>
            <a:ext cx="4513541" cy="5526437"/>
          </a:xfrm>
          <a:prstGeom prst="rect">
            <a:avLst/>
          </a:prstGeom>
          <a:noFill/>
          <a:ln>
            <a:noFill/>
          </a:ln>
        </p:spPr>
        <p:txBody>
          <a:bodyPr spcFirstLastPara="1" wrap="square" lIns="91425" tIns="45700" rIns="91425" bIns="45700" anchor="t" anchorCtr="0">
            <a:normAutofit/>
          </a:bodyPr>
          <a:lstStyle>
            <a:lvl1pPr marL="342900" lvl="0" indent="-240030" algn="l">
              <a:spcBef>
                <a:spcPts val="750"/>
              </a:spcBef>
              <a:spcAft>
                <a:spcPts val="0"/>
              </a:spcAft>
              <a:buSzPts val="1440"/>
              <a:buChar char="►"/>
              <a:defRPr/>
            </a:lvl1pPr>
            <a:lvl2pPr marL="685800" lvl="1" indent="-240030" algn="l">
              <a:spcBef>
                <a:spcPts val="750"/>
              </a:spcBef>
              <a:spcAft>
                <a:spcPts val="0"/>
              </a:spcAft>
              <a:buSzPts val="1440"/>
              <a:buChar char="►"/>
              <a:defRPr/>
            </a:lvl2pPr>
            <a:lvl3pPr marL="1028700" lvl="2" indent="-240029" algn="l">
              <a:spcBef>
                <a:spcPts val="750"/>
              </a:spcBef>
              <a:spcAft>
                <a:spcPts val="0"/>
              </a:spcAft>
              <a:buSzPts val="1440"/>
              <a:buChar char="►"/>
              <a:defRPr/>
            </a:lvl3pPr>
            <a:lvl4pPr marL="1371600" lvl="3" indent="-240029" algn="l">
              <a:spcBef>
                <a:spcPts val="750"/>
              </a:spcBef>
              <a:spcAft>
                <a:spcPts val="0"/>
              </a:spcAft>
              <a:buSzPts val="1440"/>
              <a:buChar char="►"/>
              <a:defRPr/>
            </a:lvl4pPr>
            <a:lvl5pPr marL="1714500" lvl="4" indent="-240029" algn="l">
              <a:spcBef>
                <a:spcPts val="750"/>
              </a:spcBef>
              <a:spcAft>
                <a:spcPts val="0"/>
              </a:spcAft>
              <a:buSzPts val="1440"/>
              <a:buChar char="►"/>
              <a:defRPr/>
            </a:lvl5pPr>
            <a:lvl6pPr marL="2057400" lvl="5" indent="-240029" algn="l">
              <a:spcBef>
                <a:spcPts val="750"/>
              </a:spcBef>
              <a:spcAft>
                <a:spcPts val="0"/>
              </a:spcAft>
              <a:buSzPts val="1440"/>
              <a:buChar char="►"/>
              <a:defRPr/>
            </a:lvl6pPr>
            <a:lvl7pPr marL="2400300" lvl="6" indent="-240029" algn="l">
              <a:spcBef>
                <a:spcPts val="750"/>
              </a:spcBef>
              <a:spcAft>
                <a:spcPts val="0"/>
              </a:spcAft>
              <a:buSzPts val="1440"/>
              <a:buChar char="►"/>
              <a:defRPr/>
            </a:lvl7pPr>
            <a:lvl8pPr marL="2743200" lvl="7" indent="-240030" algn="l">
              <a:spcBef>
                <a:spcPts val="750"/>
              </a:spcBef>
              <a:spcAft>
                <a:spcPts val="0"/>
              </a:spcAft>
              <a:buSzPts val="1440"/>
              <a:buChar char="►"/>
              <a:defRPr/>
            </a:lvl8pPr>
            <a:lvl9pPr marL="3086100" lvl="8" indent="-240030" algn="l">
              <a:spcBef>
                <a:spcPts val="750"/>
              </a:spcBef>
              <a:spcAft>
                <a:spcPts val="0"/>
              </a:spcAft>
              <a:buSzPts val="1440"/>
              <a:buChar char="►"/>
              <a:defRPr/>
            </a:lvl9pPr>
          </a:lstStyle>
          <a:p>
            <a:pPr lvl="0"/>
            <a:r>
              <a:rPr lang="es-ES" smtClean="0"/>
              <a:t>Editar el estilo de texto del patrón</a:t>
            </a:r>
          </a:p>
        </p:txBody>
      </p:sp>
      <p:sp>
        <p:nvSpPr>
          <p:cNvPr id="63" name="Google Shape;63;p20"/>
          <p:cNvSpPr txBox="1">
            <a:spLocks noGrp="1"/>
          </p:cNvSpPr>
          <p:nvPr>
            <p:ph type="body" idx="2"/>
          </p:nvPr>
        </p:nvSpPr>
        <p:spPr>
          <a:xfrm>
            <a:off x="677335" y="2777069"/>
            <a:ext cx="3854528" cy="2584449"/>
          </a:xfrm>
          <a:prstGeom prst="rect">
            <a:avLst/>
          </a:prstGeom>
          <a:noFill/>
          <a:ln>
            <a:noFill/>
          </a:ln>
        </p:spPr>
        <p:txBody>
          <a:bodyPr spcFirstLastPara="1" wrap="square" lIns="91425" tIns="45700" rIns="91425" bIns="45700" anchor="t" anchorCtr="0">
            <a:normAutofit/>
          </a:bodyPr>
          <a:lstStyle>
            <a:lvl1pPr marL="342900" lvl="0" indent="-171450" algn="l">
              <a:spcBef>
                <a:spcPts val="750"/>
              </a:spcBef>
              <a:spcAft>
                <a:spcPts val="0"/>
              </a:spcAft>
              <a:buSzPts val="1120"/>
              <a:buNone/>
              <a:defRPr sz="1050"/>
            </a:lvl1pPr>
            <a:lvl2pPr marL="685800" lvl="1" indent="-171450" algn="l">
              <a:spcBef>
                <a:spcPts val="750"/>
              </a:spcBef>
              <a:spcAft>
                <a:spcPts val="0"/>
              </a:spcAft>
              <a:buSzPts val="1120"/>
              <a:buNone/>
              <a:defRPr sz="1050"/>
            </a:lvl2pPr>
            <a:lvl3pPr marL="1028700" lvl="2" indent="-171450" algn="l">
              <a:spcBef>
                <a:spcPts val="750"/>
              </a:spcBef>
              <a:spcAft>
                <a:spcPts val="0"/>
              </a:spcAft>
              <a:buSzPts val="960"/>
              <a:buNone/>
              <a:defRPr sz="900"/>
            </a:lvl3pPr>
            <a:lvl4pPr marL="1371600" lvl="3" indent="-171450" algn="l">
              <a:spcBef>
                <a:spcPts val="750"/>
              </a:spcBef>
              <a:spcAft>
                <a:spcPts val="0"/>
              </a:spcAft>
              <a:buSzPts val="800"/>
              <a:buNone/>
              <a:defRPr sz="750"/>
            </a:lvl4pPr>
            <a:lvl5pPr marL="1714500" lvl="4" indent="-171450" algn="l">
              <a:spcBef>
                <a:spcPts val="750"/>
              </a:spcBef>
              <a:spcAft>
                <a:spcPts val="0"/>
              </a:spcAft>
              <a:buSzPts val="800"/>
              <a:buNone/>
              <a:defRPr sz="750"/>
            </a:lvl5pPr>
            <a:lvl6pPr marL="2057400" lvl="5" indent="-171450" algn="l">
              <a:spcBef>
                <a:spcPts val="750"/>
              </a:spcBef>
              <a:spcAft>
                <a:spcPts val="0"/>
              </a:spcAft>
              <a:buSzPts val="800"/>
              <a:buNone/>
              <a:defRPr sz="750"/>
            </a:lvl6pPr>
            <a:lvl7pPr marL="2400300" lvl="6" indent="-171450" algn="l">
              <a:spcBef>
                <a:spcPts val="750"/>
              </a:spcBef>
              <a:spcAft>
                <a:spcPts val="0"/>
              </a:spcAft>
              <a:buSzPts val="800"/>
              <a:buNone/>
              <a:defRPr sz="750"/>
            </a:lvl7pPr>
            <a:lvl8pPr marL="2743200" lvl="7" indent="-171450" algn="l">
              <a:spcBef>
                <a:spcPts val="750"/>
              </a:spcBef>
              <a:spcAft>
                <a:spcPts val="0"/>
              </a:spcAft>
              <a:buSzPts val="800"/>
              <a:buNone/>
              <a:defRPr sz="750"/>
            </a:lvl8pPr>
            <a:lvl9pPr marL="3086100" lvl="8" indent="-171450" algn="l">
              <a:spcBef>
                <a:spcPts val="750"/>
              </a:spcBef>
              <a:spcAft>
                <a:spcPts val="0"/>
              </a:spcAft>
              <a:buSzPts val="800"/>
              <a:buNone/>
              <a:defRPr sz="750"/>
            </a:lvl9pPr>
          </a:lstStyle>
          <a:p>
            <a:pPr lvl="0"/>
            <a:r>
              <a:rPr lang="es-ES" smtClean="0"/>
              <a:t>Editar el estilo de texto del patrón</a:t>
            </a:r>
          </a:p>
        </p:txBody>
      </p:sp>
      <p:sp>
        <p:nvSpPr>
          <p:cNvPr id="64" name="Google Shape;64;p20"/>
          <p:cNvSpPr txBox="1">
            <a:spLocks noGrp="1"/>
          </p:cNvSpPr>
          <p:nvPr>
            <p:ph type="dt" idx="10"/>
          </p:nvPr>
        </p:nvSpPr>
        <p:spPr>
          <a:xfrm>
            <a:off x="10117693" y="6390317"/>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FB7E6F6-AFD4-4965-A93A-FB666525E983}" type="datetimeFigureOut">
              <a:rPr lang="es-MX" smtClean="0"/>
              <a:pPr/>
              <a:t>09/01/2020</a:t>
            </a:fld>
            <a:endParaRPr lang="es-MX"/>
          </a:p>
        </p:txBody>
      </p:sp>
      <p:sp>
        <p:nvSpPr>
          <p:cNvPr id="65" name="Google Shape;65;p20"/>
          <p:cNvSpPr txBox="1">
            <a:spLocks noGrp="1"/>
          </p:cNvSpPr>
          <p:nvPr>
            <p:ph type="ftr" idx="11"/>
          </p:nvPr>
        </p:nvSpPr>
        <p:spPr>
          <a:xfrm>
            <a:off x="167198" y="6390317"/>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s-MX"/>
          </a:p>
        </p:txBody>
      </p:sp>
      <p:sp>
        <p:nvSpPr>
          <p:cNvPr id="66" name="Google Shape;66;p20"/>
          <p:cNvSpPr txBox="1">
            <a:spLocks noGrp="1"/>
          </p:cNvSpPr>
          <p:nvPr>
            <p:ph type="sldNum" idx="12"/>
          </p:nvPr>
        </p:nvSpPr>
        <p:spPr>
          <a:xfrm>
            <a:off x="11256209" y="6390317"/>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FFBD7BA-EA03-43F5-8821-A1D2F6D5A329}" type="slidenum">
              <a:rPr lang="es-MX" smtClean="0"/>
              <a:pPr/>
              <a:t>‹Nº›</a:t>
            </a:fld>
            <a:endParaRPr lang="es-MX"/>
          </a:p>
        </p:txBody>
      </p:sp>
    </p:spTree>
    <p:extLst>
      <p:ext uri="{BB962C8B-B14F-4D97-AF65-F5344CB8AC3E}">
        <p14:creationId xmlns:p14="http://schemas.microsoft.com/office/powerpoint/2010/main" val="1346330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7"/>
        <p:cNvGrpSpPr/>
        <p:nvPr/>
      </p:nvGrpSpPr>
      <p:grpSpPr>
        <a:xfrm>
          <a:off x="0" y="0"/>
          <a:ext cx="0" cy="0"/>
          <a:chOff x="0" y="0"/>
          <a:chExt cx="0" cy="0"/>
        </a:xfrm>
      </p:grpSpPr>
      <p:sp>
        <p:nvSpPr>
          <p:cNvPr id="68" name="Google Shape;68;p21"/>
          <p:cNvSpPr txBox="1">
            <a:spLocks noGrp="1"/>
          </p:cNvSpPr>
          <p:nvPr>
            <p:ph type="title"/>
          </p:nvPr>
        </p:nvSpPr>
        <p:spPr>
          <a:xfrm>
            <a:off x="677335"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193C6D"/>
              </a:buClr>
              <a:buSzPts val="2400"/>
              <a:buFont typeface="Trebuchet MS"/>
              <a:buNone/>
              <a:defRPr sz="1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ES" smtClean="0"/>
              <a:t>Haga clic para modificar el estilo de título del patrón</a:t>
            </a:r>
            <a:endParaRPr/>
          </a:p>
        </p:txBody>
      </p:sp>
      <p:sp>
        <p:nvSpPr>
          <p:cNvPr id="69" name="Google Shape;69;p21"/>
          <p:cNvSpPr>
            <a:spLocks noGrp="1"/>
          </p:cNvSpPr>
          <p:nvPr>
            <p:ph type="pic" idx="2"/>
          </p:nvPr>
        </p:nvSpPr>
        <p:spPr>
          <a:xfrm>
            <a:off x="677335" y="609600"/>
            <a:ext cx="8596668" cy="3845718"/>
          </a:xfrm>
          <a:prstGeom prst="rect">
            <a:avLst/>
          </a:prstGeom>
          <a:noFill/>
          <a:ln>
            <a:noFill/>
          </a:ln>
        </p:spPr>
        <p:txBody>
          <a:bodyPr spcFirstLastPara="1" wrap="square" lIns="91425" tIns="45700" rIns="91425" bIns="45700" anchor="t" anchorCtr="0">
            <a:normAutofit/>
          </a:bodyPr>
          <a:lstStyle>
            <a:lvl1pPr marR="0" lvl="0" algn="ctr" rtl="0">
              <a:spcBef>
                <a:spcPts val="750"/>
              </a:spcBef>
              <a:spcAft>
                <a:spcPts val="0"/>
              </a:spcAft>
              <a:buClr>
                <a:srgbClr val="F15632"/>
              </a:buClr>
              <a:buSzPts val="1280"/>
              <a:buFont typeface="Noto Sans Symbols"/>
              <a:buNone/>
              <a:defRPr sz="1200" b="0" i="0" u="none" strike="noStrike" cap="none">
                <a:solidFill>
                  <a:schemeClr val="dk1"/>
                </a:solidFill>
                <a:latin typeface="Trebuchet MS"/>
                <a:ea typeface="Trebuchet MS"/>
                <a:cs typeface="Trebuchet MS"/>
                <a:sym typeface="Trebuchet MS"/>
              </a:defRPr>
            </a:lvl1pPr>
            <a:lvl2pPr marR="0" lvl="1" algn="l" rtl="0">
              <a:spcBef>
                <a:spcPts val="750"/>
              </a:spcBef>
              <a:spcAft>
                <a:spcPts val="0"/>
              </a:spcAft>
              <a:buClr>
                <a:srgbClr val="F15632"/>
              </a:buClr>
              <a:buSzPts val="1280"/>
              <a:buFont typeface="Noto Sans Symbols"/>
              <a:buNone/>
              <a:defRPr sz="1200" b="0" i="0" u="none" strike="noStrike" cap="none">
                <a:solidFill>
                  <a:schemeClr val="dk1"/>
                </a:solidFill>
                <a:latin typeface="Trebuchet MS"/>
                <a:ea typeface="Trebuchet MS"/>
                <a:cs typeface="Trebuchet MS"/>
                <a:sym typeface="Trebuchet MS"/>
              </a:defRPr>
            </a:lvl2pPr>
            <a:lvl3pPr marR="0" lvl="2" algn="l" rtl="0">
              <a:spcBef>
                <a:spcPts val="750"/>
              </a:spcBef>
              <a:spcAft>
                <a:spcPts val="0"/>
              </a:spcAft>
              <a:buClr>
                <a:srgbClr val="F15632"/>
              </a:buClr>
              <a:buSzPts val="1280"/>
              <a:buFont typeface="Noto Sans Symbols"/>
              <a:buNone/>
              <a:defRPr sz="1200" b="0" i="0" u="none" strike="noStrike" cap="none">
                <a:solidFill>
                  <a:schemeClr val="dk1"/>
                </a:solidFill>
                <a:latin typeface="Trebuchet MS"/>
                <a:ea typeface="Trebuchet MS"/>
                <a:cs typeface="Trebuchet MS"/>
                <a:sym typeface="Trebuchet MS"/>
              </a:defRPr>
            </a:lvl3pPr>
            <a:lvl4pPr marR="0" lvl="3" algn="l" rtl="0">
              <a:spcBef>
                <a:spcPts val="750"/>
              </a:spcBef>
              <a:spcAft>
                <a:spcPts val="0"/>
              </a:spcAft>
              <a:buClr>
                <a:srgbClr val="F15632"/>
              </a:buClr>
              <a:buSzPts val="1280"/>
              <a:buFont typeface="Noto Sans Symbols"/>
              <a:buNone/>
              <a:defRPr sz="1200" b="0" i="0" u="none" strike="noStrike" cap="none">
                <a:solidFill>
                  <a:schemeClr val="dk1"/>
                </a:solidFill>
                <a:latin typeface="Trebuchet MS"/>
                <a:ea typeface="Trebuchet MS"/>
                <a:cs typeface="Trebuchet MS"/>
                <a:sym typeface="Trebuchet MS"/>
              </a:defRPr>
            </a:lvl4pPr>
            <a:lvl5pPr marR="0" lvl="4" algn="l" rtl="0">
              <a:spcBef>
                <a:spcPts val="750"/>
              </a:spcBef>
              <a:spcAft>
                <a:spcPts val="0"/>
              </a:spcAft>
              <a:buClr>
                <a:srgbClr val="F15632"/>
              </a:buClr>
              <a:buSzPts val="1280"/>
              <a:buFont typeface="Noto Sans Symbols"/>
              <a:buNone/>
              <a:defRPr sz="1200" b="0" i="0" u="none" strike="noStrike" cap="none">
                <a:solidFill>
                  <a:schemeClr val="dk1"/>
                </a:solidFill>
                <a:latin typeface="Trebuchet MS"/>
                <a:ea typeface="Trebuchet MS"/>
                <a:cs typeface="Trebuchet MS"/>
                <a:sym typeface="Trebuchet MS"/>
              </a:defRPr>
            </a:lvl5pPr>
            <a:lvl6pPr marR="0" lvl="5" algn="l" rtl="0">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6pPr>
            <a:lvl7pPr marR="0" lvl="6" algn="l" rtl="0">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7pPr>
            <a:lvl8pPr marR="0" lvl="7" algn="l" rtl="0">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8pPr>
            <a:lvl9pPr marR="0" lvl="8" algn="l" rtl="0">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9pPr>
          </a:lstStyle>
          <a:p>
            <a:r>
              <a:rPr lang="es-ES" smtClean="0"/>
              <a:t>Haga clic en el icono para agregar una imagen</a:t>
            </a:r>
            <a:endParaRPr/>
          </a:p>
        </p:txBody>
      </p:sp>
      <p:sp>
        <p:nvSpPr>
          <p:cNvPr id="70" name="Google Shape;70;p21"/>
          <p:cNvSpPr txBox="1">
            <a:spLocks noGrp="1"/>
          </p:cNvSpPr>
          <p:nvPr>
            <p:ph type="body" idx="1"/>
          </p:nvPr>
        </p:nvSpPr>
        <p:spPr>
          <a:xfrm>
            <a:off x="677335" y="5367338"/>
            <a:ext cx="8596667" cy="674024"/>
          </a:xfrm>
          <a:prstGeom prst="rect">
            <a:avLst/>
          </a:prstGeom>
          <a:noFill/>
          <a:ln>
            <a:noFill/>
          </a:ln>
        </p:spPr>
        <p:txBody>
          <a:bodyPr spcFirstLastPara="1" wrap="square" lIns="91425" tIns="45700" rIns="91425" bIns="45700" anchor="t" anchorCtr="0">
            <a:normAutofit/>
          </a:bodyPr>
          <a:lstStyle>
            <a:lvl1pPr marL="342900" lvl="0" indent="-171450" algn="l">
              <a:spcBef>
                <a:spcPts val="750"/>
              </a:spcBef>
              <a:spcAft>
                <a:spcPts val="0"/>
              </a:spcAft>
              <a:buSzPts val="960"/>
              <a:buNone/>
              <a:defRPr sz="900"/>
            </a:lvl1pPr>
            <a:lvl2pPr marL="685800" lvl="1" indent="-171450" algn="l">
              <a:spcBef>
                <a:spcPts val="750"/>
              </a:spcBef>
              <a:spcAft>
                <a:spcPts val="0"/>
              </a:spcAft>
              <a:buSzPts val="960"/>
              <a:buNone/>
              <a:defRPr sz="900"/>
            </a:lvl2pPr>
            <a:lvl3pPr marL="1028700" lvl="2" indent="-171450" algn="l">
              <a:spcBef>
                <a:spcPts val="750"/>
              </a:spcBef>
              <a:spcAft>
                <a:spcPts val="0"/>
              </a:spcAft>
              <a:buSzPts val="800"/>
              <a:buNone/>
              <a:defRPr sz="750"/>
            </a:lvl3pPr>
            <a:lvl4pPr marL="1371600" lvl="3" indent="-171450" algn="l">
              <a:spcBef>
                <a:spcPts val="750"/>
              </a:spcBef>
              <a:spcAft>
                <a:spcPts val="0"/>
              </a:spcAft>
              <a:buSzPts val="720"/>
              <a:buNone/>
              <a:defRPr sz="675"/>
            </a:lvl4pPr>
            <a:lvl5pPr marL="1714500" lvl="4" indent="-171450" algn="l">
              <a:spcBef>
                <a:spcPts val="750"/>
              </a:spcBef>
              <a:spcAft>
                <a:spcPts val="0"/>
              </a:spcAft>
              <a:buSzPts val="720"/>
              <a:buNone/>
              <a:defRPr sz="675"/>
            </a:lvl5pPr>
            <a:lvl6pPr marL="2057400" lvl="5" indent="-171450" algn="l">
              <a:spcBef>
                <a:spcPts val="750"/>
              </a:spcBef>
              <a:spcAft>
                <a:spcPts val="0"/>
              </a:spcAft>
              <a:buSzPts val="720"/>
              <a:buNone/>
              <a:defRPr sz="675"/>
            </a:lvl6pPr>
            <a:lvl7pPr marL="2400300" lvl="6" indent="-171450" algn="l">
              <a:spcBef>
                <a:spcPts val="750"/>
              </a:spcBef>
              <a:spcAft>
                <a:spcPts val="0"/>
              </a:spcAft>
              <a:buSzPts val="720"/>
              <a:buNone/>
              <a:defRPr sz="675"/>
            </a:lvl7pPr>
            <a:lvl8pPr marL="2743200" lvl="7" indent="-171450" algn="l">
              <a:spcBef>
                <a:spcPts val="750"/>
              </a:spcBef>
              <a:spcAft>
                <a:spcPts val="0"/>
              </a:spcAft>
              <a:buSzPts val="720"/>
              <a:buNone/>
              <a:defRPr sz="675"/>
            </a:lvl8pPr>
            <a:lvl9pPr marL="3086100" lvl="8" indent="-171450" algn="l">
              <a:spcBef>
                <a:spcPts val="750"/>
              </a:spcBef>
              <a:spcAft>
                <a:spcPts val="0"/>
              </a:spcAft>
              <a:buSzPts val="720"/>
              <a:buNone/>
              <a:defRPr sz="675"/>
            </a:lvl9pPr>
          </a:lstStyle>
          <a:p>
            <a:pPr lvl="0"/>
            <a:r>
              <a:rPr lang="es-ES" smtClean="0"/>
              <a:t>Editar el estilo de texto del patrón</a:t>
            </a:r>
          </a:p>
        </p:txBody>
      </p:sp>
      <p:sp>
        <p:nvSpPr>
          <p:cNvPr id="71" name="Google Shape;71;p21"/>
          <p:cNvSpPr txBox="1">
            <a:spLocks noGrp="1"/>
          </p:cNvSpPr>
          <p:nvPr>
            <p:ph type="dt" idx="10"/>
          </p:nvPr>
        </p:nvSpPr>
        <p:spPr>
          <a:xfrm>
            <a:off x="10117693" y="6390317"/>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FB7E6F6-AFD4-4965-A93A-FB666525E983}" type="datetimeFigureOut">
              <a:rPr lang="es-MX" smtClean="0"/>
              <a:pPr/>
              <a:t>09/01/2020</a:t>
            </a:fld>
            <a:endParaRPr lang="es-MX"/>
          </a:p>
        </p:txBody>
      </p:sp>
      <p:sp>
        <p:nvSpPr>
          <p:cNvPr id="72" name="Google Shape;72;p21"/>
          <p:cNvSpPr txBox="1">
            <a:spLocks noGrp="1"/>
          </p:cNvSpPr>
          <p:nvPr>
            <p:ph type="ftr" idx="11"/>
          </p:nvPr>
        </p:nvSpPr>
        <p:spPr>
          <a:xfrm>
            <a:off x="167198" y="6390317"/>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s-MX"/>
          </a:p>
        </p:txBody>
      </p:sp>
      <p:sp>
        <p:nvSpPr>
          <p:cNvPr id="73" name="Google Shape;73;p21"/>
          <p:cNvSpPr txBox="1">
            <a:spLocks noGrp="1"/>
          </p:cNvSpPr>
          <p:nvPr>
            <p:ph type="sldNum" idx="12"/>
          </p:nvPr>
        </p:nvSpPr>
        <p:spPr>
          <a:xfrm>
            <a:off x="11256209" y="6390317"/>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FFBD7BA-EA03-43F5-8821-A1D2F6D5A329}" type="slidenum">
              <a:rPr lang="es-MX" smtClean="0"/>
              <a:pPr/>
              <a:t>‹Nº›</a:t>
            </a:fld>
            <a:endParaRPr lang="es-MX"/>
          </a:p>
        </p:txBody>
      </p:sp>
    </p:spTree>
    <p:extLst>
      <p:ext uri="{BB962C8B-B14F-4D97-AF65-F5344CB8AC3E}">
        <p14:creationId xmlns:p14="http://schemas.microsoft.com/office/powerpoint/2010/main" val="926690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descripción">
  <p:cSld name="Título y descripción">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193C6D"/>
              </a:buClr>
              <a:buSzPts val="4400"/>
              <a:buFont typeface="Trebuchet MS"/>
              <a:buNone/>
              <a:defRPr sz="3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s-ES" smtClean="0"/>
              <a:t>Haga clic para modificar el estilo de título del patrón</a:t>
            </a:r>
            <a:endParaRPr/>
          </a:p>
        </p:txBody>
      </p:sp>
      <p:sp>
        <p:nvSpPr>
          <p:cNvPr id="76" name="Google Shape;76;p22"/>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342900" lvl="0" indent="-171450" algn="l">
              <a:spcBef>
                <a:spcPts val="750"/>
              </a:spcBef>
              <a:spcAft>
                <a:spcPts val="0"/>
              </a:spcAft>
              <a:buSzPts val="1440"/>
              <a:buNone/>
              <a:defRPr sz="1350">
                <a:solidFill>
                  <a:srgbClr val="3F3F3F"/>
                </a:solidFill>
              </a:defRPr>
            </a:lvl1pPr>
            <a:lvl2pPr marL="685800" lvl="1" indent="-171450" algn="l">
              <a:spcBef>
                <a:spcPts val="750"/>
              </a:spcBef>
              <a:spcAft>
                <a:spcPts val="0"/>
              </a:spcAft>
              <a:buSzPts val="1440"/>
              <a:buNone/>
              <a:defRPr sz="1350">
                <a:solidFill>
                  <a:srgbClr val="888888"/>
                </a:solidFill>
              </a:defRPr>
            </a:lvl2pPr>
            <a:lvl3pPr marL="1028700" lvl="2" indent="-171450" algn="l">
              <a:spcBef>
                <a:spcPts val="750"/>
              </a:spcBef>
              <a:spcAft>
                <a:spcPts val="0"/>
              </a:spcAft>
              <a:buSzPts val="1280"/>
              <a:buNone/>
              <a:defRPr sz="1200">
                <a:solidFill>
                  <a:srgbClr val="888888"/>
                </a:solidFill>
              </a:defRPr>
            </a:lvl3pPr>
            <a:lvl4pPr marL="1371600" lvl="3" indent="-171450" algn="l">
              <a:spcBef>
                <a:spcPts val="750"/>
              </a:spcBef>
              <a:spcAft>
                <a:spcPts val="0"/>
              </a:spcAft>
              <a:buSzPts val="1120"/>
              <a:buNone/>
              <a:defRPr sz="1050">
                <a:solidFill>
                  <a:srgbClr val="888888"/>
                </a:solidFill>
              </a:defRPr>
            </a:lvl4pPr>
            <a:lvl5pPr marL="1714500" lvl="4" indent="-171450" algn="l">
              <a:spcBef>
                <a:spcPts val="750"/>
              </a:spcBef>
              <a:spcAft>
                <a:spcPts val="0"/>
              </a:spcAft>
              <a:buSzPts val="1120"/>
              <a:buNone/>
              <a:defRPr sz="1050">
                <a:solidFill>
                  <a:srgbClr val="888888"/>
                </a:solidFill>
              </a:defRPr>
            </a:lvl5pPr>
            <a:lvl6pPr marL="2057400" lvl="5" indent="-171450" algn="l">
              <a:spcBef>
                <a:spcPts val="750"/>
              </a:spcBef>
              <a:spcAft>
                <a:spcPts val="0"/>
              </a:spcAft>
              <a:buSzPts val="1120"/>
              <a:buNone/>
              <a:defRPr sz="1050">
                <a:solidFill>
                  <a:srgbClr val="888888"/>
                </a:solidFill>
              </a:defRPr>
            </a:lvl6pPr>
            <a:lvl7pPr marL="2400300" lvl="6" indent="-171450" algn="l">
              <a:spcBef>
                <a:spcPts val="750"/>
              </a:spcBef>
              <a:spcAft>
                <a:spcPts val="0"/>
              </a:spcAft>
              <a:buSzPts val="1120"/>
              <a:buNone/>
              <a:defRPr sz="1050">
                <a:solidFill>
                  <a:srgbClr val="888888"/>
                </a:solidFill>
              </a:defRPr>
            </a:lvl7pPr>
            <a:lvl8pPr marL="2743200" lvl="7" indent="-171450" algn="l">
              <a:spcBef>
                <a:spcPts val="750"/>
              </a:spcBef>
              <a:spcAft>
                <a:spcPts val="0"/>
              </a:spcAft>
              <a:buSzPts val="1120"/>
              <a:buNone/>
              <a:defRPr sz="1050">
                <a:solidFill>
                  <a:srgbClr val="888888"/>
                </a:solidFill>
              </a:defRPr>
            </a:lvl8pPr>
            <a:lvl9pPr marL="3086100" lvl="8" indent="-171450" algn="l">
              <a:spcBef>
                <a:spcPts val="750"/>
              </a:spcBef>
              <a:spcAft>
                <a:spcPts val="0"/>
              </a:spcAft>
              <a:buSzPts val="1120"/>
              <a:buNone/>
              <a:defRPr sz="1050">
                <a:solidFill>
                  <a:srgbClr val="888888"/>
                </a:solidFill>
              </a:defRPr>
            </a:lvl9pPr>
          </a:lstStyle>
          <a:p>
            <a:pPr lvl="0"/>
            <a:r>
              <a:rPr lang="es-ES" smtClean="0"/>
              <a:t>Editar el estilo de texto del patrón</a:t>
            </a:r>
          </a:p>
        </p:txBody>
      </p:sp>
      <p:sp>
        <p:nvSpPr>
          <p:cNvPr id="77" name="Google Shape;77;p22"/>
          <p:cNvSpPr txBox="1">
            <a:spLocks noGrp="1"/>
          </p:cNvSpPr>
          <p:nvPr>
            <p:ph type="dt" idx="10"/>
          </p:nvPr>
        </p:nvSpPr>
        <p:spPr>
          <a:xfrm>
            <a:off x="10117693" y="6390317"/>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FB7E6F6-AFD4-4965-A93A-FB666525E983}" type="datetimeFigureOut">
              <a:rPr lang="es-MX" smtClean="0"/>
              <a:pPr/>
              <a:t>09/01/2020</a:t>
            </a:fld>
            <a:endParaRPr lang="es-MX"/>
          </a:p>
        </p:txBody>
      </p:sp>
      <p:sp>
        <p:nvSpPr>
          <p:cNvPr id="78" name="Google Shape;78;p22"/>
          <p:cNvSpPr txBox="1">
            <a:spLocks noGrp="1"/>
          </p:cNvSpPr>
          <p:nvPr>
            <p:ph type="ftr" idx="11"/>
          </p:nvPr>
        </p:nvSpPr>
        <p:spPr>
          <a:xfrm>
            <a:off x="167198" y="6390317"/>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s-MX"/>
          </a:p>
        </p:txBody>
      </p:sp>
      <p:sp>
        <p:nvSpPr>
          <p:cNvPr id="79" name="Google Shape;79;p22"/>
          <p:cNvSpPr txBox="1">
            <a:spLocks noGrp="1"/>
          </p:cNvSpPr>
          <p:nvPr>
            <p:ph type="sldNum" idx="12"/>
          </p:nvPr>
        </p:nvSpPr>
        <p:spPr>
          <a:xfrm>
            <a:off x="11256209" y="6390317"/>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FFBD7BA-EA03-43F5-8821-A1D2F6D5A329}" type="slidenum">
              <a:rPr lang="es-MX" smtClean="0"/>
              <a:pPr/>
              <a:t>‹Nº›</a:t>
            </a:fld>
            <a:endParaRPr lang="es-MX"/>
          </a:p>
        </p:txBody>
      </p:sp>
    </p:spTree>
    <p:extLst>
      <p:ext uri="{BB962C8B-B14F-4D97-AF65-F5344CB8AC3E}">
        <p14:creationId xmlns:p14="http://schemas.microsoft.com/office/powerpoint/2010/main" val="185842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2"/>
          <p:cNvPicPr preferRelativeResize="0"/>
          <p:nvPr/>
        </p:nvPicPr>
        <p:blipFill rotWithShape="1">
          <a:blip r:embed="rId18">
            <a:alphaModFix/>
          </a:blip>
          <a:srcRect l="224" r="117" b="1458"/>
          <a:stretch/>
        </p:blipFill>
        <p:spPr>
          <a:xfrm>
            <a:off x="0" y="0"/>
            <a:ext cx="12192000" cy="6858000"/>
          </a:xfrm>
          <a:prstGeom prst="rect">
            <a:avLst/>
          </a:prstGeom>
          <a:noFill/>
          <a:ln>
            <a:noFill/>
          </a:ln>
        </p:spPr>
      </p:pic>
      <p:sp>
        <p:nvSpPr>
          <p:cNvPr id="11" name="Google Shape;11;p12"/>
          <p:cNvSpPr txBox="1">
            <a:spLocks noGrp="1"/>
          </p:cNvSpPr>
          <p:nvPr>
            <p:ph type="title"/>
          </p:nvPr>
        </p:nvSpPr>
        <p:spPr>
          <a:xfrm>
            <a:off x="779647" y="471638"/>
            <a:ext cx="10722543" cy="75077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193C6D"/>
              </a:buClr>
              <a:buSzPts val="3400"/>
              <a:buFont typeface="Trebuchet MS"/>
              <a:buNone/>
              <a:defRPr sz="3400" b="1" i="0" u="none" strike="noStrike" cap="none">
                <a:solidFill>
                  <a:srgbClr val="193C6D"/>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 name="Google Shape;12;p12"/>
          <p:cNvSpPr txBox="1">
            <a:spLocks noGrp="1"/>
          </p:cNvSpPr>
          <p:nvPr>
            <p:ph type="body" idx="1"/>
          </p:nvPr>
        </p:nvSpPr>
        <p:spPr>
          <a:xfrm>
            <a:off x="779647" y="1222408"/>
            <a:ext cx="10722543" cy="4876705"/>
          </a:xfrm>
          <a:prstGeom prst="rect">
            <a:avLst/>
          </a:prstGeom>
          <a:noFill/>
          <a:ln>
            <a:noFill/>
          </a:ln>
        </p:spPr>
        <p:txBody>
          <a:bodyPr spcFirstLastPara="1" wrap="square" lIns="91425" tIns="45700" rIns="91425" bIns="45700" anchor="t" anchorCtr="0">
            <a:normAutofit/>
          </a:bodyPr>
          <a:lstStyle>
            <a:lvl1pPr marL="457200" marR="0" lvl="0" indent="-350520" algn="l" rtl="0">
              <a:spcBef>
                <a:spcPts val="1000"/>
              </a:spcBef>
              <a:spcAft>
                <a:spcPts val="0"/>
              </a:spcAft>
              <a:buClr>
                <a:srgbClr val="F15632"/>
              </a:buClr>
              <a:buSzPts val="1920"/>
              <a:buFont typeface="Noto Sans Symbols"/>
              <a:buChar char="►"/>
              <a:defRPr sz="2400" b="0" i="0" u="none" strike="noStrike" cap="none">
                <a:solidFill>
                  <a:schemeClr val="dk1"/>
                </a:solidFill>
                <a:latin typeface="Trebuchet MS"/>
                <a:ea typeface="Trebuchet MS"/>
                <a:cs typeface="Trebuchet MS"/>
                <a:sym typeface="Trebuchet MS"/>
              </a:defRPr>
            </a:lvl1pPr>
            <a:lvl2pPr marL="914400" marR="0" lvl="1" indent="-320040" algn="l" rtl="0">
              <a:spcBef>
                <a:spcPts val="1000"/>
              </a:spcBef>
              <a:spcAft>
                <a:spcPts val="0"/>
              </a:spcAft>
              <a:buClr>
                <a:srgbClr val="F15632"/>
              </a:buClr>
              <a:buSzPts val="1440"/>
              <a:buFont typeface="Noto Sans Symbols"/>
              <a:buChar char="►"/>
              <a:defRPr sz="1800" b="0" i="0" u="none" strike="noStrike" cap="none">
                <a:solidFill>
                  <a:schemeClr val="dk1"/>
                </a:solidFill>
                <a:latin typeface="Trebuchet MS"/>
                <a:ea typeface="Trebuchet MS"/>
                <a:cs typeface="Trebuchet MS"/>
                <a:sym typeface="Trebuchet MS"/>
              </a:defRPr>
            </a:lvl2pPr>
            <a:lvl3pPr marL="1371600" marR="0" lvl="2" indent="-309880" algn="l" rtl="0">
              <a:spcBef>
                <a:spcPts val="1000"/>
              </a:spcBef>
              <a:spcAft>
                <a:spcPts val="0"/>
              </a:spcAft>
              <a:buClr>
                <a:srgbClr val="F15632"/>
              </a:buClr>
              <a:buSzPts val="1280"/>
              <a:buFont typeface="Noto Sans Symbols"/>
              <a:buChar char="►"/>
              <a:defRPr sz="1600" b="0" i="0" u="none" strike="noStrike" cap="none">
                <a:solidFill>
                  <a:schemeClr val="dk1"/>
                </a:solidFill>
                <a:latin typeface="Trebuchet MS"/>
                <a:ea typeface="Trebuchet MS"/>
                <a:cs typeface="Trebuchet MS"/>
                <a:sym typeface="Trebuchet MS"/>
              </a:defRPr>
            </a:lvl3pPr>
            <a:lvl4pPr marL="1828800" marR="0" lvl="3" indent="-299719" algn="l" rtl="0">
              <a:spcBef>
                <a:spcPts val="1000"/>
              </a:spcBef>
              <a:spcAft>
                <a:spcPts val="0"/>
              </a:spcAft>
              <a:buClr>
                <a:srgbClr val="F15632"/>
              </a:buClr>
              <a:buSzPts val="1120"/>
              <a:buFont typeface="Noto Sans Symbols"/>
              <a:buChar char="►"/>
              <a:defRPr sz="1400" b="0" i="0" u="none" strike="noStrike" cap="none">
                <a:solidFill>
                  <a:schemeClr val="dk1"/>
                </a:solidFill>
                <a:latin typeface="Trebuchet MS"/>
                <a:ea typeface="Trebuchet MS"/>
                <a:cs typeface="Trebuchet MS"/>
                <a:sym typeface="Trebuchet MS"/>
              </a:defRPr>
            </a:lvl4pPr>
            <a:lvl5pPr marL="2286000" marR="0" lvl="4" indent="-289560" algn="l" rtl="0">
              <a:spcBef>
                <a:spcPts val="1000"/>
              </a:spcBef>
              <a:spcAft>
                <a:spcPts val="0"/>
              </a:spcAft>
              <a:buClr>
                <a:srgbClr val="F15632"/>
              </a:buClr>
              <a:buSzPts val="960"/>
              <a:buFont typeface="Noto Sans Symbols"/>
              <a:buChar char="►"/>
              <a:defRPr sz="1200" b="0" i="0" u="none" strike="noStrike" cap="none">
                <a:solidFill>
                  <a:schemeClr val="dk1"/>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3" name="Google Shape;13;p12"/>
          <p:cNvSpPr txBox="1">
            <a:spLocks noGrp="1"/>
          </p:cNvSpPr>
          <p:nvPr>
            <p:ph type="dt" idx="10"/>
          </p:nvPr>
        </p:nvSpPr>
        <p:spPr>
          <a:xfrm>
            <a:off x="10117693" y="6390317"/>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9pPr>
          </a:lstStyle>
          <a:p>
            <a:fld id="{FFB7E6F6-AFD4-4965-A93A-FB666525E983}" type="datetimeFigureOut">
              <a:rPr lang="es-MX" smtClean="0"/>
              <a:pPr/>
              <a:t>09/01/2020</a:t>
            </a:fld>
            <a:endParaRPr lang="es-MX"/>
          </a:p>
        </p:txBody>
      </p:sp>
      <p:sp>
        <p:nvSpPr>
          <p:cNvPr id="14" name="Google Shape;14;p12"/>
          <p:cNvSpPr txBox="1">
            <a:spLocks noGrp="1"/>
          </p:cNvSpPr>
          <p:nvPr>
            <p:ph type="ftr" idx="11"/>
          </p:nvPr>
        </p:nvSpPr>
        <p:spPr>
          <a:xfrm>
            <a:off x="167198" y="6390317"/>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75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350" b="0" i="0" u="none" strike="noStrike" cap="none">
                <a:solidFill>
                  <a:schemeClr val="dk1"/>
                </a:solidFill>
                <a:latin typeface="Trebuchet MS"/>
                <a:ea typeface="Trebuchet MS"/>
                <a:cs typeface="Trebuchet MS"/>
                <a:sym typeface="Trebuchet MS"/>
              </a:defRPr>
            </a:lvl9pPr>
          </a:lstStyle>
          <a:p>
            <a:endParaRPr lang="es-MX"/>
          </a:p>
        </p:txBody>
      </p:sp>
      <p:sp>
        <p:nvSpPr>
          <p:cNvPr id="15" name="Google Shape;15;p12"/>
          <p:cNvSpPr txBox="1">
            <a:spLocks noGrp="1"/>
          </p:cNvSpPr>
          <p:nvPr>
            <p:ph type="sldNum" idx="12"/>
          </p:nvPr>
        </p:nvSpPr>
        <p:spPr>
          <a:xfrm>
            <a:off x="11256209" y="6390317"/>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750" b="0" i="0" u="none" strike="noStrike" cap="none">
                <a:solidFill>
                  <a:schemeClr val="lt1"/>
                </a:solidFill>
                <a:latin typeface="Trebuchet MS"/>
                <a:ea typeface="Trebuchet MS"/>
                <a:cs typeface="Trebuchet MS"/>
                <a:sym typeface="Trebuchet MS"/>
              </a:defRPr>
            </a:lvl1pPr>
            <a:lvl2pPr marL="0" marR="0" lvl="1" indent="0" algn="r" rtl="0">
              <a:spcBef>
                <a:spcPts val="0"/>
              </a:spcBef>
              <a:buNone/>
              <a:defRPr sz="750" b="0" i="0" u="none" strike="noStrike" cap="none">
                <a:solidFill>
                  <a:schemeClr val="lt1"/>
                </a:solidFill>
                <a:latin typeface="Trebuchet MS"/>
                <a:ea typeface="Trebuchet MS"/>
                <a:cs typeface="Trebuchet MS"/>
                <a:sym typeface="Trebuchet MS"/>
              </a:defRPr>
            </a:lvl2pPr>
            <a:lvl3pPr marL="0" marR="0" lvl="2" indent="0" algn="r" rtl="0">
              <a:spcBef>
                <a:spcPts val="0"/>
              </a:spcBef>
              <a:buNone/>
              <a:defRPr sz="750" b="0" i="0" u="none" strike="noStrike" cap="none">
                <a:solidFill>
                  <a:schemeClr val="lt1"/>
                </a:solidFill>
                <a:latin typeface="Trebuchet MS"/>
                <a:ea typeface="Trebuchet MS"/>
                <a:cs typeface="Trebuchet MS"/>
                <a:sym typeface="Trebuchet MS"/>
              </a:defRPr>
            </a:lvl3pPr>
            <a:lvl4pPr marL="0" marR="0" lvl="3" indent="0" algn="r" rtl="0">
              <a:spcBef>
                <a:spcPts val="0"/>
              </a:spcBef>
              <a:buNone/>
              <a:defRPr sz="750" b="0" i="0" u="none" strike="noStrike" cap="none">
                <a:solidFill>
                  <a:schemeClr val="lt1"/>
                </a:solidFill>
                <a:latin typeface="Trebuchet MS"/>
                <a:ea typeface="Trebuchet MS"/>
                <a:cs typeface="Trebuchet MS"/>
                <a:sym typeface="Trebuchet MS"/>
              </a:defRPr>
            </a:lvl4pPr>
            <a:lvl5pPr marL="0" marR="0" lvl="4" indent="0" algn="r" rtl="0">
              <a:spcBef>
                <a:spcPts val="0"/>
              </a:spcBef>
              <a:buNone/>
              <a:defRPr sz="750" b="0" i="0" u="none" strike="noStrike" cap="none">
                <a:solidFill>
                  <a:schemeClr val="lt1"/>
                </a:solidFill>
                <a:latin typeface="Trebuchet MS"/>
                <a:ea typeface="Trebuchet MS"/>
                <a:cs typeface="Trebuchet MS"/>
                <a:sym typeface="Trebuchet MS"/>
              </a:defRPr>
            </a:lvl5pPr>
            <a:lvl6pPr marL="0" marR="0" lvl="5" indent="0" algn="r" rtl="0">
              <a:spcBef>
                <a:spcPts val="0"/>
              </a:spcBef>
              <a:buNone/>
              <a:defRPr sz="750" b="0" i="0" u="none" strike="noStrike" cap="none">
                <a:solidFill>
                  <a:schemeClr val="lt1"/>
                </a:solidFill>
                <a:latin typeface="Trebuchet MS"/>
                <a:ea typeface="Trebuchet MS"/>
                <a:cs typeface="Trebuchet MS"/>
                <a:sym typeface="Trebuchet MS"/>
              </a:defRPr>
            </a:lvl6pPr>
            <a:lvl7pPr marL="0" marR="0" lvl="6" indent="0" algn="r" rtl="0">
              <a:spcBef>
                <a:spcPts val="0"/>
              </a:spcBef>
              <a:buNone/>
              <a:defRPr sz="750" b="0" i="0" u="none" strike="noStrike" cap="none">
                <a:solidFill>
                  <a:schemeClr val="lt1"/>
                </a:solidFill>
                <a:latin typeface="Trebuchet MS"/>
                <a:ea typeface="Trebuchet MS"/>
                <a:cs typeface="Trebuchet MS"/>
                <a:sym typeface="Trebuchet MS"/>
              </a:defRPr>
            </a:lvl7pPr>
            <a:lvl8pPr marL="0" marR="0" lvl="7" indent="0" algn="r" rtl="0">
              <a:spcBef>
                <a:spcPts val="0"/>
              </a:spcBef>
              <a:buNone/>
              <a:defRPr sz="750" b="0" i="0" u="none" strike="noStrike" cap="none">
                <a:solidFill>
                  <a:schemeClr val="lt1"/>
                </a:solidFill>
                <a:latin typeface="Trebuchet MS"/>
                <a:ea typeface="Trebuchet MS"/>
                <a:cs typeface="Trebuchet MS"/>
                <a:sym typeface="Trebuchet MS"/>
              </a:defRPr>
            </a:lvl8pPr>
            <a:lvl9pPr marL="0" marR="0" lvl="8" indent="0" algn="r" rtl="0">
              <a:spcBef>
                <a:spcPts val="0"/>
              </a:spcBef>
              <a:buNone/>
              <a:defRPr sz="750" b="0" i="0" u="none" strike="noStrike" cap="none">
                <a:solidFill>
                  <a:schemeClr val="lt1"/>
                </a:solidFill>
                <a:latin typeface="Trebuchet MS"/>
                <a:ea typeface="Trebuchet MS"/>
                <a:cs typeface="Trebuchet MS"/>
                <a:sym typeface="Trebuchet MS"/>
              </a:defRPr>
            </a:lvl9pPr>
          </a:lstStyle>
          <a:p>
            <a:fld id="{1FFBD7BA-EA03-43F5-8821-A1D2F6D5A329}" type="slidenum">
              <a:rPr lang="es-MX" smtClean="0"/>
              <a:pPr/>
              <a:t>‹Nº›</a:t>
            </a:fld>
            <a:endParaRPr lang="es-MX"/>
          </a:p>
        </p:txBody>
      </p:sp>
    </p:spTree>
    <p:extLst>
      <p:ext uri="{BB962C8B-B14F-4D97-AF65-F5344CB8AC3E}">
        <p14:creationId xmlns:p14="http://schemas.microsoft.com/office/powerpoint/2010/main" val="62422301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s://dpublicitario.wordpress.com/2009/11/24/%C2%BFque-es-pantone-y-por-que-se-utiliza/"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audio" Target="../media/audio1.wav"/><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audio" Target="../media/audio1.wav"/></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audio" Target="../media/audio1.wav"/></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MX" sz="4800" dirty="0">
                <a:solidFill>
                  <a:schemeClr val="accent2"/>
                </a:solidFill>
              </a:rPr>
              <a:t>Curso de Experiencia de Usuario</a:t>
            </a:r>
            <a:endParaRPr lang="es-MX" sz="4800" dirty="0">
              <a:solidFill>
                <a:schemeClr val="accent2"/>
              </a:solidFill>
            </a:endParaRPr>
          </a:p>
        </p:txBody>
      </p:sp>
      <p:sp>
        <p:nvSpPr>
          <p:cNvPr id="3" name="2 Subtítulo"/>
          <p:cNvSpPr>
            <a:spLocks noGrp="1"/>
          </p:cNvSpPr>
          <p:nvPr>
            <p:ph type="subTitle" idx="1"/>
          </p:nvPr>
        </p:nvSpPr>
        <p:spPr>
          <a:xfrm>
            <a:off x="2927648" y="4293096"/>
            <a:ext cx="6400800" cy="1054968"/>
          </a:xfrm>
        </p:spPr>
        <p:txBody>
          <a:bodyPr>
            <a:normAutofit/>
          </a:bodyPr>
          <a:lstStyle/>
          <a:p>
            <a:pPr algn="r"/>
            <a:r>
              <a:rPr lang="es-MX" sz="2200" b="1" dirty="0">
                <a:solidFill>
                  <a:schemeClr val="bg2">
                    <a:lumMod val="25000"/>
                  </a:schemeClr>
                </a:solidFill>
              </a:rPr>
              <a:t>Ana Berenice Rodríguez Lorenzo</a:t>
            </a:r>
          </a:p>
          <a:p>
            <a:pPr algn="r"/>
            <a:r>
              <a:rPr lang="es-MX" sz="2000" dirty="0">
                <a:solidFill>
                  <a:schemeClr val="tx1">
                    <a:lumMod val="95000"/>
                    <a:lumOff val="5000"/>
                  </a:schemeClr>
                </a:solidFill>
              </a:rPr>
              <a:t>agosto 2019</a:t>
            </a:r>
            <a:endParaRPr lang="es-MX" sz="2000" dirty="0">
              <a:solidFill>
                <a:schemeClr val="tx1">
                  <a:lumMod val="95000"/>
                  <a:lumOff val="5000"/>
                </a:schemeClr>
              </a:solidFill>
            </a:endParaRPr>
          </a:p>
        </p:txBody>
      </p:sp>
    </p:spTree>
    <p:extLst>
      <p:ext uri="{BB962C8B-B14F-4D97-AF65-F5344CB8AC3E}">
        <p14:creationId xmlns:p14="http://schemas.microsoft.com/office/powerpoint/2010/main" val="3419203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dirty="0" smtClean="0">
                <a:solidFill>
                  <a:schemeClr val="accent2"/>
                </a:solidFill>
              </a:rPr>
              <a:t>Principios visuales</a:t>
            </a:r>
            <a:endParaRPr lang="es-MX" dirty="0">
              <a:solidFill>
                <a:schemeClr val="accent2"/>
              </a:solidFill>
            </a:endParaRPr>
          </a:p>
        </p:txBody>
      </p:sp>
      <p:sp>
        <p:nvSpPr>
          <p:cNvPr id="38914" name="AutoShape 2"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6" name="AutoShape 4"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8" name="AutoShape 6"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0" name="AutoShape 8"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2" name="AutoShape 10"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5" name="2 Marcador de contenido"/>
          <p:cNvSpPr txBox="1">
            <a:spLocks/>
          </p:cNvSpPr>
          <p:nvPr/>
        </p:nvSpPr>
        <p:spPr>
          <a:xfrm>
            <a:off x="779646" y="1533708"/>
            <a:ext cx="10722543" cy="2952328"/>
          </a:xfrm>
          <a:prstGeom prst="rect">
            <a:avLst/>
          </a:prstGeom>
        </p:spPr>
        <p:txBody>
          <a:bodyPr vert="horz" lIns="91440" tIns="45720" rIns="91440" bIns="45720" rtlCol="0">
            <a:normAutofit lnSpcReduction="10000"/>
          </a:bodyPr>
          <a:lstStyle/>
          <a:p>
            <a:pPr lvl="0">
              <a:spcBef>
                <a:spcPct val="20000"/>
              </a:spcBef>
              <a:defRPr/>
            </a:pPr>
            <a:r>
              <a:rPr lang="es-MX" sz="3800" b="1" dirty="0">
                <a:solidFill>
                  <a:srgbClr val="7030A0"/>
                </a:solidFill>
              </a:rPr>
              <a:t>Peso visual</a:t>
            </a:r>
          </a:p>
          <a:p>
            <a:pPr lvl="0" algn="just">
              <a:spcBef>
                <a:spcPct val="20000"/>
              </a:spcBef>
              <a:defRPr/>
            </a:pPr>
            <a:r>
              <a:rPr lang="es-MX" sz="2800" dirty="0"/>
              <a:t>La </a:t>
            </a:r>
            <a:r>
              <a:rPr lang="es-MX" sz="2800" dirty="0"/>
              <a:t>idea de peso visual es muy intuitiva. Algunas cosas se ven más “pesadas” </a:t>
            </a:r>
            <a:r>
              <a:rPr lang="es-MX" sz="2800" dirty="0"/>
              <a:t>(llaman </a:t>
            </a:r>
            <a:r>
              <a:rPr lang="es-MX" sz="2800" dirty="0"/>
              <a:t>más tu </a:t>
            </a:r>
            <a:r>
              <a:rPr lang="es-MX" sz="2800" dirty="0"/>
              <a:t>atención) </a:t>
            </a:r>
            <a:r>
              <a:rPr lang="es-MX" sz="2800" dirty="0"/>
              <a:t>que otras en un </a:t>
            </a:r>
            <a:r>
              <a:rPr lang="es-MX" sz="2800" dirty="0" err="1"/>
              <a:t>layout</a:t>
            </a:r>
            <a:r>
              <a:rPr lang="es-MX" sz="2800" dirty="0"/>
              <a:t>.</a:t>
            </a:r>
          </a:p>
          <a:p>
            <a:pPr lvl="0" algn="just">
              <a:spcBef>
                <a:spcPct val="20000"/>
              </a:spcBef>
              <a:defRPr/>
            </a:pPr>
            <a:r>
              <a:rPr lang="es-MX" sz="2800" dirty="0"/>
              <a:t>Nuestro trabajo es ayudar a que los usuarios noten las cosas que importan y eso es tan importante como </a:t>
            </a:r>
            <a:r>
              <a:rPr lang="es-MX" sz="3000" b="1" dirty="0"/>
              <a:t>NO</a:t>
            </a:r>
            <a:r>
              <a:rPr lang="es-MX" sz="2800" dirty="0"/>
              <a:t> distraerlos de sus objetivos.</a:t>
            </a:r>
          </a:p>
        </p:txBody>
      </p:sp>
      <p:sp>
        <p:nvSpPr>
          <p:cNvPr id="44036" name="AutoShape 4" descr="Resultado de imagen para comprende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539944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chemeClr val="accent2"/>
                </a:solidFill>
              </a:rPr>
              <a:t>Principios visuales</a:t>
            </a:r>
          </a:p>
        </p:txBody>
      </p:sp>
      <p:sp>
        <p:nvSpPr>
          <p:cNvPr id="38914" name="AutoShape 2"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6" name="AutoShape 4"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8" name="AutoShape 6"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0" name="AutoShape 8"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2" name="AutoShape 10"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5" name="2 Marcador de contenido"/>
          <p:cNvSpPr txBox="1">
            <a:spLocks/>
          </p:cNvSpPr>
          <p:nvPr/>
        </p:nvSpPr>
        <p:spPr>
          <a:xfrm>
            <a:off x="2063552" y="1484784"/>
            <a:ext cx="8229600" cy="4896544"/>
          </a:xfrm>
          <a:prstGeom prst="rect">
            <a:avLst/>
          </a:prstGeom>
        </p:spPr>
        <p:txBody>
          <a:bodyPr vert="horz" lIns="91440" tIns="45720" rIns="91440" bIns="45720" rtlCol="0">
            <a:normAutofit/>
          </a:bodyPr>
          <a:lstStyle/>
          <a:p>
            <a:pPr lvl="0">
              <a:spcBef>
                <a:spcPct val="20000"/>
              </a:spcBef>
              <a:defRPr/>
            </a:pPr>
            <a:r>
              <a:rPr lang="es-MX" sz="2800" b="1" dirty="0">
                <a:solidFill>
                  <a:schemeClr val="accent4">
                    <a:lumMod val="75000"/>
                  </a:schemeClr>
                </a:solidFill>
              </a:rPr>
              <a:t>Contraste</a:t>
            </a:r>
          </a:p>
          <a:p>
            <a:pPr lvl="0">
              <a:spcBef>
                <a:spcPct val="20000"/>
              </a:spcBef>
              <a:defRPr/>
            </a:pPr>
            <a:r>
              <a:rPr lang="es-MX" sz="2800" dirty="0"/>
              <a:t>Es la diferencia entre cosas luminosas y oscuras.</a:t>
            </a:r>
          </a:p>
          <a:p>
            <a:pPr lvl="0">
              <a:spcBef>
                <a:spcPct val="20000"/>
              </a:spcBef>
              <a:defRPr/>
            </a:pPr>
            <a:endParaRPr lang="es-MX" sz="2800" dirty="0"/>
          </a:p>
          <a:p>
            <a:pPr lvl="0">
              <a:spcBef>
                <a:spcPct val="20000"/>
              </a:spcBef>
              <a:defRPr/>
            </a:pPr>
            <a:endParaRPr lang="es-MX" sz="2800" dirty="0"/>
          </a:p>
          <a:p>
            <a:pPr lvl="0">
              <a:spcBef>
                <a:spcPct val="20000"/>
              </a:spcBef>
              <a:defRPr/>
            </a:pPr>
            <a:endParaRPr lang="es-MX" sz="2800" dirty="0"/>
          </a:p>
          <a:p>
            <a:pPr lvl="0">
              <a:spcBef>
                <a:spcPct val="20000"/>
              </a:spcBef>
              <a:defRPr/>
            </a:pPr>
            <a:endParaRPr lang="es-MX" sz="2800" dirty="0"/>
          </a:p>
          <a:p>
            <a:pPr lvl="0" algn="ctr">
              <a:spcBef>
                <a:spcPct val="20000"/>
              </a:spcBef>
              <a:defRPr/>
            </a:pPr>
            <a:r>
              <a:rPr lang="es-MX" sz="2800" dirty="0">
                <a:solidFill>
                  <a:srgbClr val="7030A0"/>
                </a:solidFill>
              </a:rPr>
              <a:t>¿Si estos patos fueran botones cual presionarías?</a:t>
            </a:r>
            <a:endParaRPr lang="es-MX" sz="2800" dirty="0">
              <a:solidFill>
                <a:srgbClr val="7030A0"/>
              </a:solidFill>
            </a:endParaRPr>
          </a:p>
        </p:txBody>
      </p:sp>
      <p:sp>
        <p:nvSpPr>
          <p:cNvPr id="44036" name="AutoShape 4" descr="Resultado de imagen para comprende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4" name="Imagen 3"/>
          <p:cNvPicPr>
            <a:picLocks noChangeAspect="1"/>
          </p:cNvPicPr>
          <p:nvPr/>
        </p:nvPicPr>
        <p:blipFill>
          <a:blip r:embed="rId3" cstate="print"/>
          <a:stretch>
            <a:fillRect/>
          </a:stretch>
        </p:blipFill>
        <p:spPr>
          <a:xfrm>
            <a:off x="2495600" y="2996953"/>
            <a:ext cx="6591300" cy="1514475"/>
          </a:xfrm>
          <a:prstGeom prst="rect">
            <a:avLst/>
          </a:prstGeom>
        </p:spPr>
      </p:pic>
    </p:spTree>
    <p:extLst>
      <p:ext uri="{BB962C8B-B14F-4D97-AF65-F5344CB8AC3E}">
        <p14:creationId xmlns:p14="http://schemas.microsoft.com/office/powerpoint/2010/main" val="1818786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chemeClr val="accent2"/>
                </a:solidFill>
              </a:rPr>
              <a:t>Principios visuales</a:t>
            </a:r>
          </a:p>
        </p:txBody>
      </p:sp>
      <p:sp>
        <p:nvSpPr>
          <p:cNvPr id="38914" name="AutoShape 2"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6" name="AutoShape 4"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8" name="AutoShape 6"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0" name="AutoShape 8"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2" name="AutoShape 10"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5" name="2 Marcador de contenido"/>
          <p:cNvSpPr txBox="1">
            <a:spLocks/>
          </p:cNvSpPr>
          <p:nvPr/>
        </p:nvSpPr>
        <p:spPr>
          <a:xfrm>
            <a:off x="773966" y="1361164"/>
            <a:ext cx="10728223" cy="2376264"/>
          </a:xfrm>
          <a:prstGeom prst="rect">
            <a:avLst/>
          </a:prstGeom>
        </p:spPr>
        <p:txBody>
          <a:bodyPr vert="horz" lIns="91440" tIns="45720" rIns="91440" bIns="45720" rtlCol="0">
            <a:normAutofit/>
          </a:bodyPr>
          <a:lstStyle/>
          <a:p>
            <a:pPr>
              <a:spcBef>
                <a:spcPct val="20000"/>
              </a:spcBef>
              <a:defRPr/>
            </a:pPr>
            <a:r>
              <a:rPr lang="es-MX" sz="2800" b="1" dirty="0">
                <a:solidFill>
                  <a:schemeClr val="accent4">
                    <a:lumMod val="75000"/>
                  </a:schemeClr>
                </a:solidFill>
              </a:rPr>
              <a:t>Profundidad y tamaño</a:t>
            </a:r>
            <a:endParaRPr lang="es-MX" sz="2800" b="1" dirty="0">
              <a:solidFill>
                <a:schemeClr val="accent4">
                  <a:lumMod val="75000"/>
                </a:schemeClr>
              </a:solidFill>
            </a:endParaRPr>
          </a:p>
          <a:p>
            <a:r>
              <a:rPr lang="es-MX" sz="2400" dirty="0"/>
              <a:t>En </a:t>
            </a:r>
            <a:r>
              <a:rPr lang="es-MX" sz="2400" dirty="0"/>
              <a:t>el mundo real, notamos cosas más cerca de nosotros sobre cosas más distantes.</a:t>
            </a:r>
          </a:p>
          <a:p>
            <a:r>
              <a:rPr lang="es-MX" sz="2400" dirty="0"/>
              <a:t>En el mundo digital, cosas más grandes dan la impresión de estar más cerca, como el pato del centro; y algo que es más pequeño parece estar más lejos (cómo el patito borroso del fondo).</a:t>
            </a:r>
          </a:p>
        </p:txBody>
      </p:sp>
      <p:sp>
        <p:nvSpPr>
          <p:cNvPr id="44036" name="AutoShape 4" descr="Resultado de imagen para comprende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3" name="Imagen 2"/>
          <p:cNvPicPr>
            <a:picLocks noChangeAspect="1"/>
          </p:cNvPicPr>
          <p:nvPr/>
        </p:nvPicPr>
        <p:blipFill>
          <a:blip r:embed="rId3" cstate="print"/>
          <a:stretch>
            <a:fillRect/>
          </a:stretch>
        </p:blipFill>
        <p:spPr>
          <a:xfrm>
            <a:off x="3905829" y="3737428"/>
            <a:ext cx="4464496" cy="2473572"/>
          </a:xfrm>
          <a:prstGeom prst="rect">
            <a:avLst/>
          </a:prstGeom>
        </p:spPr>
      </p:pic>
    </p:spTree>
    <p:extLst>
      <p:ext uri="{BB962C8B-B14F-4D97-AF65-F5344CB8AC3E}">
        <p14:creationId xmlns:p14="http://schemas.microsoft.com/office/powerpoint/2010/main" val="1178634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chemeClr val="accent2"/>
                </a:solidFill>
              </a:rPr>
              <a:t>Principios visuales</a:t>
            </a:r>
          </a:p>
        </p:txBody>
      </p:sp>
      <p:sp>
        <p:nvSpPr>
          <p:cNvPr id="38914" name="AutoShape 2"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6" name="AutoShape 4"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8" name="AutoShape 6"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0" name="AutoShape 8"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2" name="AutoShape 10"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5" name="2 Marcador de contenido"/>
          <p:cNvSpPr txBox="1">
            <a:spLocks/>
          </p:cNvSpPr>
          <p:nvPr/>
        </p:nvSpPr>
        <p:spPr>
          <a:xfrm>
            <a:off x="1679574" y="1318572"/>
            <a:ext cx="8808913" cy="2736304"/>
          </a:xfrm>
          <a:prstGeom prst="rect">
            <a:avLst/>
          </a:prstGeom>
        </p:spPr>
        <p:txBody>
          <a:bodyPr vert="horz" lIns="91440" tIns="45720" rIns="91440" bIns="45720" rtlCol="0">
            <a:normAutofit lnSpcReduction="10000"/>
          </a:bodyPr>
          <a:lstStyle/>
          <a:p>
            <a:pPr lvl="0">
              <a:spcBef>
                <a:spcPct val="20000"/>
              </a:spcBef>
              <a:defRPr/>
            </a:pPr>
            <a:r>
              <a:rPr lang="es-MX" sz="3800" b="1" dirty="0">
                <a:solidFill>
                  <a:srgbClr val="7030A0"/>
                </a:solidFill>
              </a:rPr>
              <a:t>Color</a:t>
            </a:r>
          </a:p>
          <a:p>
            <a:pPr>
              <a:spcBef>
                <a:spcPct val="20000"/>
              </a:spcBef>
              <a:defRPr/>
            </a:pPr>
            <a:r>
              <a:rPr lang="es-MX" sz="2400" dirty="0"/>
              <a:t>Como </a:t>
            </a:r>
            <a:r>
              <a:rPr lang="es-MX" sz="2400" dirty="0"/>
              <a:t>diseñador de UX </a:t>
            </a:r>
            <a:r>
              <a:rPr lang="es-MX" sz="2400" dirty="0"/>
              <a:t>hay que enfocarse en la funcionalidad mientras que los </a:t>
            </a:r>
            <a:r>
              <a:rPr lang="es-MX" sz="2400" dirty="0"/>
              <a:t>diseñadores de interfaz se </a:t>
            </a:r>
            <a:r>
              <a:rPr lang="es-MX" sz="2400" dirty="0"/>
              <a:t>enfocan en el estilo.</a:t>
            </a:r>
          </a:p>
          <a:p>
            <a:pPr lvl="0">
              <a:spcBef>
                <a:spcPct val="20000"/>
              </a:spcBef>
              <a:defRPr/>
            </a:pPr>
            <a:r>
              <a:rPr lang="es-MX" sz="2400" dirty="0"/>
              <a:t>Un diseñador UX no necesita saber acerca de </a:t>
            </a:r>
            <a:r>
              <a:rPr lang="es-MX" sz="2400" dirty="0">
                <a:hlinkClick r:id="rId3"/>
              </a:rPr>
              <a:t>pantones</a:t>
            </a:r>
            <a:r>
              <a:rPr lang="es-MX" sz="2400" dirty="0"/>
              <a:t> por ejemplo pero definitivamente necesita saber de color ya que el </a:t>
            </a:r>
            <a:r>
              <a:rPr lang="es-MX" sz="2400" dirty="0"/>
              <a:t>color tiene </a:t>
            </a:r>
            <a:r>
              <a:rPr lang="es-MX" sz="2400" dirty="0"/>
              <a:t>significado y puede implicar funcionalidad. </a:t>
            </a:r>
          </a:p>
        </p:txBody>
      </p:sp>
      <p:sp>
        <p:nvSpPr>
          <p:cNvPr id="44036" name="AutoShape 4" descr="Resultado de imagen para comprende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4" name="Imagen 3"/>
          <p:cNvPicPr>
            <a:picLocks noChangeAspect="1"/>
          </p:cNvPicPr>
          <p:nvPr/>
        </p:nvPicPr>
        <p:blipFill rotWithShape="1">
          <a:blip r:embed="rId4" cstate="print"/>
          <a:srcRect b="57960"/>
          <a:stretch/>
        </p:blipFill>
        <p:spPr>
          <a:xfrm>
            <a:off x="3033514" y="4173880"/>
            <a:ext cx="6214808" cy="1656184"/>
          </a:xfrm>
          <a:prstGeom prst="rect">
            <a:avLst/>
          </a:prstGeom>
        </p:spPr>
      </p:pic>
    </p:spTree>
    <p:extLst>
      <p:ext uri="{BB962C8B-B14F-4D97-AF65-F5344CB8AC3E}">
        <p14:creationId xmlns:p14="http://schemas.microsoft.com/office/powerpoint/2010/main" val="3253337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chemeClr val="accent2"/>
                </a:solidFill>
              </a:rPr>
              <a:t>Principios visuales</a:t>
            </a:r>
          </a:p>
        </p:txBody>
      </p:sp>
      <p:sp>
        <p:nvSpPr>
          <p:cNvPr id="38914" name="AutoShape 2"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6" name="AutoShape 4"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8" name="AutoShape 6"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0" name="AutoShape 8"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2" name="AutoShape 10"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5" name="2 Marcador de contenido"/>
          <p:cNvSpPr txBox="1">
            <a:spLocks/>
          </p:cNvSpPr>
          <p:nvPr/>
        </p:nvSpPr>
        <p:spPr>
          <a:xfrm>
            <a:off x="1679575" y="1484784"/>
            <a:ext cx="8808913" cy="2376264"/>
          </a:xfrm>
          <a:prstGeom prst="rect">
            <a:avLst/>
          </a:prstGeom>
        </p:spPr>
        <p:txBody>
          <a:bodyPr vert="horz" lIns="91440" tIns="45720" rIns="91440" bIns="45720" rtlCol="0">
            <a:normAutofit/>
          </a:bodyPr>
          <a:lstStyle/>
          <a:p>
            <a:pPr lvl="0">
              <a:spcBef>
                <a:spcPct val="20000"/>
              </a:spcBef>
              <a:defRPr/>
            </a:pPr>
            <a:r>
              <a:rPr lang="es-MX" sz="3500" b="1" dirty="0">
                <a:solidFill>
                  <a:srgbClr val="7030A0"/>
                </a:solidFill>
              </a:rPr>
              <a:t>Color</a:t>
            </a:r>
          </a:p>
          <a:p>
            <a:r>
              <a:rPr lang="es-MX" sz="2400" dirty="0"/>
              <a:t>El color puede acercar o alejar objetos</a:t>
            </a:r>
            <a:r>
              <a:rPr lang="es-MX" sz="2400" dirty="0"/>
              <a:t>.</a:t>
            </a:r>
          </a:p>
          <a:p>
            <a:endParaRPr lang="es-MX" sz="2400" dirty="0"/>
          </a:p>
          <a:p>
            <a:pPr algn="ctr"/>
            <a:r>
              <a:rPr lang="es-MX" sz="2400" dirty="0">
                <a:solidFill>
                  <a:srgbClr val="7030A0"/>
                </a:solidFill>
              </a:rPr>
              <a:t>¿Qué pato se ve más cerca? </a:t>
            </a:r>
          </a:p>
        </p:txBody>
      </p:sp>
      <p:sp>
        <p:nvSpPr>
          <p:cNvPr id="44036" name="AutoShape 4" descr="Resultado de imagen para comprende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4" name="Imagen 3"/>
          <p:cNvPicPr>
            <a:picLocks noChangeAspect="1"/>
          </p:cNvPicPr>
          <p:nvPr/>
        </p:nvPicPr>
        <p:blipFill rotWithShape="1">
          <a:blip r:embed="rId3" cstate="print"/>
          <a:srcRect t="56054"/>
          <a:stretch/>
        </p:blipFill>
        <p:spPr>
          <a:xfrm>
            <a:off x="3376304" y="3717032"/>
            <a:ext cx="5604096" cy="1561122"/>
          </a:xfrm>
          <a:prstGeom prst="rect">
            <a:avLst/>
          </a:prstGeom>
        </p:spPr>
      </p:pic>
    </p:spTree>
    <p:extLst>
      <p:ext uri="{BB962C8B-B14F-4D97-AF65-F5344CB8AC3E}">
        <p14:creationId xmlns:p14="http://schemas.microsoft.com/office/powerpoint/2010/main" val="1351377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chemeClr val="accent2"/>
                </a:solidFill>
              </a:rPr>
              <a:t>Principios visuales</a:t>
            </a:r>
          </a:p>
        </p:txBody>
      </p:sp>
      <p:sp>
        <p:nvSpPr>
          <p:cNvPr id="38914" name="AutoShape 2"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6" name="AutoShape 4"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8" name="AutoShape 6"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0" name="AutoShape 8"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2" name="AutoShape 10"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5" name="2 Marcador de contenido"/>
          <p:cNvSpPr txBox="1">
            <a:spLocks/>
          </p:cNvSpPr>
          <p:nvPr/>
        </p:nvSpPr>
        <p:spPr>
          <a:xfrm>
            <a:off x="779647" y="1484784"/>
            <a:ext cx="10722543" cy="4896544"/>
          </a:xfrm>
          <a:prstGeom prst="rect">
            <a:avLst/>
          </a:prstGeom>
        </p:spPr>
        <p:txBody>
          <a:bodyPr vert="horz" lIns="91440" tIns="45720" rIns="91440" bIns="45720" rtlCol="0">
            <a:normAutofit/>
          </a:bodyPr>
          <a:lstStyle/>
          <a:p>
            <a:pPr lvl="0">
              <a:spcBef>
                <a:spcPct val="20000"/>
              </a:spcBef>
              <a:defRPr/>
            </a:pPr>
            <a:r>
              <a:rPr lang="es-MX" sz="2800" b="1" dirty="0">
                <a:solidFill>
                  <a:srgbClr val="7030A0"/>
                </a:solidFill>
              </a:rPr>
              <a:t>Patrones y secuencias</a:t>
            </a:r>
          </a:p>
          <a:p>
            <a:pPr lvl="0">
              <a:spcBef>
                <a:spcPct val="20000"/>
              </a:spcBef>
              <a:defRPr/>
            </a:pPr>
            <a:r>
              <a:rPr lang="es-MX" sz="2400" dirty="0"/>
              <a:t>Los personas identificamos </a:t>
            </a:r>
            <a:r>
              <a:rPr lang="es-MX" sz="2400" dirty="0"/>
              <a:t>patrones y </a:t>
            </a:r>
            <a:r>
              <a:rPr lang="es-MX" sz="2400" dirty="0"/>
              <a:t>secuencias fácilmente. </a:t>
            </a:r>
            <a:r>
              <a:rPr lang="es-MX" sz="2400" dirty="0"/>
              <a:t>Cuando algo sucede repetidamente en la naturaleza lo notamos </a:t>
            </a:r>
            <a:r>
              <a:rPr lang="es-MX" sz="2400" dirty="0"/>
              <a:t>rápidamente y generamos patrones de ellos.</a:t>
            </a:r>
            <a:r>
              <a:rPr lang="es-MX" dirty="0"/>
              <a:t> </a:t>
            </a:r>
            <a:endParaRPr lang="es-MX" dirty="0"/>
          </a:p>
          <a:p>
            <a:pPr lvl="0">
              <a:spcBef>
                <a:spcPct val="20000"/>
              </a:spcBef>
              <a:defRPr/>
            </a:pPr>
            <a:endParaRPr lang="es-MX" sz="3200" dirty="0"/>
          </a:p>
          <a:p>
            <a:pPr lvl="0">
              <a:spcBef>
                <a:spcPct val="20000"/>
              </a:spcBef>
              <a:defRPr/>
            </a:pPr>
            <a:endParaRPr lang="es-MX" sz="3200" dirty="0"/>
          </a:p>
          <a:p>
            <a:pPr lvl="0">
              <a:spcBef>
                <a:spcPct val="20000"/>
              </a:spcBef>
              <a:defRPr/>
            </a:pPr>
            <a:endParaRPr lang="es-MX" sz="3200" dirty="0"/>
          </a:p>
          <a:p>
            <a:pPr lvl="0">
              <a:spcBef>
                <a:spcPct val="20000"/>
              </a:spcBef>
              <a:defRPr/>
            </a:pPr>
            <a:endParaRPr lang="es-MX" sz="3200" dirty="0"/>
          </a:p>
          <a:p>
            <a:pPr lvl="0" algn="ctr">
              <a:spcBef>
                <a:spcPct val="20000"/>
              </a:spcBef>
              <a:defRPr/>
            </a:pPr>
            <a:r>
              <a:rPr lang="es-MX" sz="2000" dirty="0"/>
              <a:t>No vemos 5 patos individuales sino una fila de patos.</a:t>
            </a:r>
            <a:r>
              <a:rPr lang="es-MX" sz="3200" dirty="0"/>
              <a:t> </a:t>
            </a:r>
            <a:endParaRPr lang="es-MX" sz="3200" dirty="0"/>
          </a:p>
        </p:txBody>
      </p:sp>
      <p:sp>
        <p:nvSpPr>
          <p:cNvPr id="44036" name="AutoShape 4" descr="Resultado de imagen para comprende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3" name="Imagen 2"/>
          <p:cNvPicPr>
            <a:picLocks noChangeAspect="1"/>
          </p:cNvPicPr>
          <p:nvPr/>
        </p:nvPicPr>
        <p:blipFill>
          <a:blip r:embed="rId3" cstate="print"/>
          <a:stretch>
            <a:fillRect/>
          </a:stretch>
        </p:blipFill>
        <p:spPr>
          <a:xfrm>
            <a:off x="3011290" y="4221088"/>
            <a:ext cx="6334125" cy="1352550"/>
          </a:xfrm>
          <a:prstGeom prst="rect">
            <a:avLst/>
          </a:prstGeom>
        </p:spPr>
      </p:pic>
    </p:spTree>
    <p:extLst>
      <p:ext uri="{BB962C8B-B14F-4D97-AF65-F5344CB8AC3E}">
        <p14:creationId xmlns:p14="http://schemas.microsoft.com/office/powerpoint/2010/main" val="3120329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chemeClr val="accent2"/>
                </a:solidFill>
              </a:rPr>
              <a:t>Principios visuales</a:t>
            </a:r>
          </a:p>
        </p:txBody>
      </p:sp>
      <p:sp>
        <p:nvSpPr>
          <p:cNvPr id="38914" name="AutoShape 2"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6" name="AutoShape 4"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8" name="AutoShape 6"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0" name="AutoShape 8"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2" name="AutoShape 10"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5" name="2 Marcador de contenido"/>
          <p:cNvSpPr txBox="1">
            <a:spLocks/>
          </p:cNvSpPr>
          <p:nvPr/>
        </p:nvSpPr>
        <p:spPr>
          <a:xfrm>
            <a:off x="779647" y="1484784"/>
            <a:ext cx="10722543" cy="4752528"/>
          </a:xfrm>
          <a:prstGeom prst="rect">
            <a:avLst/>
          </a:prstGeom>
        </p:spPr>
        <p:txBody>
          <a:bodyPr vert="horz" lIns="91440" tIns="45720" rIns="91440" bIns="45720" rtlCol="0">
            <a:normAutofit fontScale="92500" lnSpcReduction="20000"/>
          </a:bodyPr>
          <a:lstStyle/>
          <a:p>
            <a:pPr>
              <a:spcBef>
                <a:spcPct val="20000"/>
              </a:spcBef>
              <a:defRPr/>
            </a:pPr>
            <a:r>
              <a:rPr lang="es-MX" sz="3200" b="1" dirty="0">
                <a:solidFill>
                  <a:srgbClr val="7030A0"/>
                </a:solidFill>
              </a:rPr>
              <a:t>Rompimiento de patrones</a:t>
            </a:r>
          </a:p>
          <a:p>
            <a:pPr>
              <a:spcBef>
                <a:spcPct val="20000"/>
              </a:spcBef>
              <a:defRPr/>
            </a:pPr>
            <a:r>
              <a:rPr lang="es-MX" sz="3200" dirty="0"/>
              <a:t> Romper un patrón puede funcionar para hacer más notorios los botones más importantes.</a:t>
            </a:r>
          </a:p>
          <a:p>
            <a:pPr>
              <a:spcBef>
                <a:spcPct val="20000"/>
              </a:spcBef>
              <a:defRPr/>
            </a:pPr>
            <a:endParaRPr lang="es-MX" sz="3200" dirty="0"/>
          </a:p>
          <a:p>
            <a:pPr>
              <a:spcBef>
                <a:spcPct val="20000"/>
              </a:spcBef>
              <a:defRPr/>
            </a:pPr>
            <a:endParaRPr lang="es-MX" sz="3200" dirty="0"/>
          </a:p>
          <a:p>
            <a:pPr>
              <a:spcBef>
                <a:spcPct val="20000"/>
              </a:spcBef>
              <a:defRPr/>
            </a:pPr>
            <a:endParaRPr lang="es-MX" sz="3200" dirty="0"/>
          </a:p>
          <a:p>
            <a:pPr algn="ctr">
              <a:spcBef>
                <a:spcPct val="20000"/>
              </a:spcBef>
              <a:defRPr/>
            </a:pPr>
            <a:r>
              <a:rPr lang="es-MX" sz="2400" dirty="0"/>
              <a:t>Es difícil no ver el </a:t>
            </a:r>
            <a:r>
              <a:rPr lang="es-MX" sz="2400" dirty="0" err="1"/>
              <a:t>pa</a:t>
            </a:r>
            <a:endParaRPr lang="es-MX" sz="2400" dirty="0"/>
          </a:p>
          <a:p>
            <a:pPr algn="ctr">
              <a:spcBef>
                <a:spcPct val="20000"/>
              </a:spcBef>
              <a:defRPr/>
            </a:pPr>
            <a:r>
              <a:rPr lang="es-MX" sz="2400" dirty="0"/>
              <a:t>to de en medio.</a:t>
            </a:r>
          </a:p>
          <a:p>
            <a:pPr algn="ctr">
              <a:spcBef>
                <a:spcPct val="20000"/>
              </a:spcBef>
              <a:defRPr/>
            </a:pPr>
            <a:r>
              <a:rPr lang="es-MX" sz="2400" b="1" dirty="0">
                <a:solidFill>
                  <a:srgbClr val="FF0000"/>
                </a:solidFill>
              </a:rPr>
              <a:t>IMPORTANTE</a:t>
            </a:r>
            <a:endParaRPr lang="es-MX" sz="2400" b="1" dirty="0">
              <a:solidFill>
                <a:srgbClr val="FF0000"/>
              </a:solidFill>
            </a:endParaRPr>
          </a:p>
          <a:p>
            <a:pPr lvl="0" algn="ctr">
              <a:spcBef>
                <a:spcPct val="20000"/>
              </a:spcBef>
              <a:defRPr/>
            </a:pPr>
            <a:r>
              <a:rPr lang="es-MX" dirty="0">
                <a:solidFill>
                  <a:schemeClr val="accent2"/>
                </a:solidFill>
              </a:rPr>
              <a:t>Romper </a:t>
            </a:r>
            <a:r>
              <a:rPr lang="es-MX" dirty="0">
                <a:solidFill>
                  <a:schemeClr val="accent2"/>
                </a:solidFill>
              </a:rPr>
              <a:t>patrones </a:t>
            </a:r>
            <a:endParaRPr lang="es-MX" dirty="0">
              <a:solidFill>
                <a:schemeClr val="accent2"/>
              </a:solidFill>
            </a:endParaRPr>
          </a:p>
          <a:p>
            <a:pPr lvl="0" algn="ctr">
              <a:spcBef>
                <a:spcPct val="20000"/>
              </a:spcBef>
              <a:defRPr/>
            </a:pPr>
            <a:r>
              <a:rPr lang="es-MX" dirty="0">
                <a:solidFill>
                  <a:schemeClr val="accent2"/>
                </a:solidFill>
              </a:rPr>
              <a:t>también </a:t>
            </a:r>
            <a:r>
              <a:rPr lang="es-MX" dirty="0">
                <a:solidFill>
                  <a:schemeClr val="accent2"/>
                </a:solidFill>
              </a:rPr>
              <a:t>puede </a:t>
            </a:r>
            <a:endParaRPr lang="es-MX" dirty="0">
              <a:solidFill>
                <a:schemeClr val="accent2"/>
              </a:solidFill>
            </a:endParaRPr>
          </a:p>
          <a:p>
            <a:pPr lvl="0" algn="ctr">
              <a:spcBef>
                <a:spcPct val="20000"/>
              </a:spcBef>
              <a:defRPr/>
            </a:pPr>
            <a:r>
              <a:rPr lang="es-MX" dirty="0">
                <a:solidFill>
                  <a:schemeClr val="accent2"/>
                </a:solidFill>
              </a:rPr>
              <a:t>distraer </a:t>
            </a:r>
            <a:r>
              <a:rPr lang="es-MX" dirty="0">
                <a:solidFill>
                  <a:schemeClr val="accent2"/>
                </a:solidFill>
              </a:rPr>
              <a:t>de cosas </a:t>
            </a:r>
            <a:endParaRPr lang="es-MX" dirty="0">
              <a:solidFill>
                <a:schemeClr val="accent2"/>
              </a:solidFill>
            </a:endParaRPr>
          </a:p>
          <a:p>
            <a:pPr lvl="0" algn="ctr">
              <a:spcBef>
                <a:spcPct val="20000"/>
              </a:spcBef>
              <a:defRPr/>
            </a:pPr>
            <a:r>
              <a:rPr lang="es-MX" dirty="0">
                <a:solidFill>
                  <a:schemeClr val="accent2"/>
                </a:solidFill>
              </a:rPr>
              <a:t>importantes</a:t>
            </a:r>
            <a:r>
              <a:rPr lang="es-MX" dirty="0">
                <a:solidFill>
                  <a:schemeClr val="accent2"/>
                </a:solidFill>
              </a:rPr>
              <a:t>. </a:t>
            </a:r>
            <a:endParaRPr lang="es-MX" sz="2400" dirty="0">
              <a:solidFill>
                <a:schemeClr val="accent2"/>
              </a:solidFill>
            </a:endParaRPr>
          </a:p>
        </p:txBody>
      </p:sp>
      <p:sp>
        <p:nvSpPr>
          <p:cNvPr id="44036" name="AutoShape 4" descr="Resultado de imagen para comprende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3" name="Imagen 2"/>
          <p:cNvPicPr>
            <a:picLocks noChangeAspect="1"/>
          </p:cNvPicPr>
          <p:nvPr/>
        </p:nvPicPr>
        <p:blipFill>
          <a:blip r:embed="rId3" cstate="print"/>
          <a:stretch>
            <a:fillRect/>
          </a:stretch>
        </p:blipFill>
        <p:spPr>
          <a:xfrm>
            <a:off x="3143250" y="2903786"/>
            <a:ext cx="5905500" cy="1914525"/>
          </a:xfrm>
          <a:prstGeom prst="rect">
            <a:avLst/>
          </a:prstGeom>
        </p:spPr>
      </p:pic>
      <p:sp>
        <p:nvSpPr>
          <p:cNvPr id="4" name="CuadroTexto 3"/>
          <p:cNvSpPr txBox="1"/>
          <p:nvPr/>
        </p:nvSpPr>
        <p:spPr>
          <a:xfrm>
            <a:off x="1710853" y="4205987"/>
            <a:ext cx="2864793" cy="2031325"/>
          </a:xfrm>
          <a:prstGeom prst="rect">
            <a:avLst/>
          </a:prstGeom>
          <a:noFill/>
        </p:spPr>
        <p:txBody>
          <a:bodyPr wrap="square" rtlCol="0">
            <a:spAutoFit/>
          </a:bodyPr>
          <a:lstStyle/>
          <a:p>
            <a:r>
              <a:rPr lang="es-MX" dirty="0"/>
              <a:t>Si </a:t>
            </a:r>
            <a:r>
              <a:rPr lang="es-MX" dirty="0"/>
              <a:t>eso </a:t>
            </a:r>
            <a:r>
              <a:rPr lang="es-MX" dirty="0"/>
              <a:t>se tratara de </a:t>
            </a:r>
            <a:r>
              <a:rPr lang="es-MX" dirty="0"/>
              <a:t>un menú, la opción del centro recibiría muchos más clics que las otras, porque nuestros ojos se fijan en ella. </a:t>
            </a:r>
          </a:p>
          <a:p>
            <a:endParaRPr lang="es-MX" dirty="0"/>
          </a:p>
        </p:txBody>
      </p:sp>
      <p:cxnSp>
        <p:nvCxnSpPr>
          <p:cNvPr id="6" name="Conector recto de flecha 5"/>
          <p:cNvCxnSpPr/>
          <p:nvPr/>
        </p:nvCxnSpPr>
        <p:spPr>
          <a:xfrm flipV="1">
            <a:off x="4655840" y="4509120"/>
            <a:ext cx="864096" cy="216024"/>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499367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chemeClr val="accent2"/>
                </a:solidFill>
              </a:rPr>
              <a:t>Principios visuales</a:t>
            </a:r>
          </a:p>
        </p:txBody>
      </p:sp>
      <p:sp>
        <p:nvSpPr>
          <p:cNvPr id="38914" name="AutoShape 2"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6" name="AutoShape 4"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8" name="AutoShape 6"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0" name="AutoShape 8"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2" name="AutoShape 10"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5" name="2 Marcador de contenido"/>
          <p:cNvSpPr txBox="1">
            <a:spLocks/>
          </p:cNvSpPr>
          <p:nvPr/>
        </p:nvSpPr>
        <p:spPr>
          <a:xfrm>
            <a:off x="779647" y="1484784"/>
            <a:ext cx="10722543" cy="5040560"/>
          </a:xfrm>
          <a:prstGeom prst="rect">
            <a:avLst/>
          </a:prstGeom>
        </p:spPr>
        <p:txBody>
          <a:bodyPr vert="horz" lIns="91440" tIns="45720" rIns="91440" bIns="45720" rtlCol="0">
            <a:normAutofit/>
          </a:bodyPr>
          <a:lstStyle/>
          <a:p>
            <a:pPr lvl="0">
              <a:spcBef>
                <a:spcPct val="20000"/>
              </a:spcBef>
              <a:defRPr/>
            </a:pPr>
            <a:r>
              <a:rPr lang="es-MX" sz="3000" b="1" dirty="0">
                <a:solidFill>
                  <a:srgbClr val="7030A0"/>
                </a:solidFill>
              </a:rPr>
              <a:t>Tensión lineal y tensión de borde</a:t>
            </a:r>
          </a:p>
          <a:p>
            <a:pPr lvl="0">
              <a:spcBef>
                <a:spcPct val="20000"/>
              </a:spcBef>
              <a:defRPr/>
            </a:pPr>
            <a:r>
              <a:rPr lang="es-MX" sz="2400" b="1" dirty="0">
                <a:solidFill>
                  <a:schemeClr val="accent4">
                    <a:lumMod val="75000"/>
                  </a:schemeClr>
                </a:solidFill>
              </a:rPr>
              <a:t>Tensión lineal</a:t>
            </a:r>
          </a:p>
          <a:p>
            <a:pPr lvl="0">
              <a:spcBef>
                <a:spcPct val="20000"/>
              </a:spcBef>
              <a:defRPr/>
            </a:pPr>
            <a:r>
              <a:rPr lang="es-MX" sz="2200" dirty="0"/>
              <a:t>Es la </a:t>
            </a:r>
            <a:r>
              <a:rPr lang="es-MX" sz="2200" dirty="0"/>
              <a:t>percepción de un “camino” en dónde no existe tal</a:t>
            </a:r>
            <a:endParaRPr lang="es-MX" sz="3900" b="1" dirty="0">
              <a:solidFill>
                <a:srgbClr val="7030A0"/>
              </a:solidFill>
            </a:endParaRPr>
          </a:p>
          <a:p>
            <a:pPr lvl="0">
              <a:spcBef>
                <a:spcPct val="20000"/>
              </a:spcBef>
              <a:defRPr/>
            </a:pPr>
            <a:r>
              <a:rPr lang="es-MX" dirty="0"/>
              <a:t> </a:t>
            </a:r>
            <a:endParaRPr lang="es-MX" sz="3200" dirty="0"/>
          </a:p>
          <a:p>
            <a:pPr lvl="0">
              <a:spcBef>
                <a:spcPct val="20000"/>
              </a:spcBef>
              <a:defRPr/>
            </a:pPr>
            <a:endParaRPr lang="es-MX" sz="3200" dirty="0"/>
          </a:p>
          <a:p>
            <a:pPr lvl="0" algn="ctr">
              <a:spcBef>
                <a:spcPct val="20000"/>
              </a:spcBef>
              <a:defRPr/>
            </a:pPr>
            <a:r>
              <a:rPr lang="es-MX" sz="1600" dirty="0"/>
              <a:t>Ves </a:t>
            </a:r>
            <a:r>
              <a:rPr lang="es-MX" sz="1600" dirty="0"/>
              <a:t>una línea de patos con un hueco en medio ¿Por qué no simplemente ves 8 patos?</a:t>
            </a:r>
          </a:p>
          <a:p>
            <a:pPr>
              <a:spcBef>
                <a:spcPct val="20000"/>
              </a:spcBef>
              <a:defRPr/>
            </a:pPr>
            <a:endParaRPr lang="es-MX" sz="2400" dirty="0"/>
          </a:p>
          <a:p>
            <a:pPr>
              <a:spcBef>
                <a:spcPct val="20000"/>
              </a:spcBef>
              <a:defRPr/>
            </a:pPr>
            <a:r>
              <a:rPr lang="es-MX" sz="2400" dirty="0"/>
              <a:t>Nuestros </a:t>
            </a:r>
            <a:r>
              <a:rPr lang="es-MX" sz="2400" dirty="0"/>
              <a:t>ojos siguen el camino</a:t>
            </a:r>
            <a:r>
              <a:rPr lang="es-MX" sz="2400" dirty="0"/>
              <a:t>. Si </a:t>
            </a:r>
            <a:r>
              <a:rPr lang="es-MX" sz="2400" dirty="0"/>
              <a:t>rompes esa línea, como en cualquier camino, el hueco llama más la atención.</a:t>
            </a:r>
          </a:p>
          <a:p>
            <a:pPr>
              <a:spcBef>
                <a:spcPct val="20000"/>
              </a:spcBef>
              <a:defRPr/>
            </a:pPr>
            <a:endParaRPr lang="es-MX" sz="2800" dirty="0"/>
          </a:p>
          <a:p>
            <a:pPr lvl="0">
              <a:spcBef>
                <a:spcPct val="20000"/>
              </a:spcBef>
              <a:defRPr/>
            </a:pPr>
            <a:endParaRPr lang="es-MX" sz="3200" dirty="0"/>
          </a:p>
        </p:txBody>
      </p:sp>
      <p:sp>
        <p:nvSpPr>
          <p:cNvPr id="44036" name="AutoShape 4" descr="Resultado de imagen para comprende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4" name="Imagen 3"/>
          <p:cNvPicPr>
            <a:picLocks noChangeAspect="1"/>
          </p:cNvPicPr>
          <p:nvPr/>
        </p:nvPicPr>
        <p:blipFill>
          <a:blip r:embed="rId3" cstate="print"/>
          <a:stretch>
            <a:fillRect/>
          </a:stretch>
        </p:blipFill>
        <p:spPr>
          <a:xfrm>
            <a:off x="3024188" y="2996952"/>
            <a:ext cx="6143625" cy="685800"/>
          </a:xfrm>
          <a:prstGeom prst="rect">
            <a:avLst/>
          </a:prstGeom>
        </p:spPr>
      </p:pic>
    </p:spTree>
    <p:extLst>
      <p:ext uri="{BB962C8B-B14F-4D97-AF65-F5344CB8AC3E}">
        <p14:creationId xmlns:p14="http://schemas.microsoft.com/office/powerpoint/2010/main" val="1863121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chemeClr val="accent2"/>
                </a:solidFill>
              </a:rPr>
              <a:t>Principios visuales</a:t>
            </a:r>
          </a:p>
        </p:txBody>
      </p:sp>
      <p:sp>
        <p:nvSpPr>
          <p:cNvPr id="38914" name="AutoShape 2"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6" name="AutoShape 4"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8" name="AutoShape 6"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0" name="AutoShape 8"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2" name="AutoShape 10"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5" name="2 Marcador de contenido"/>
          <p:cNvSpPr txBox="1">
            <a:spLocks/>
          </p:cNvSpPr>
          <p:nvPr/>
        </p:nvSpPr>
        <p:spPr>
          <a:xfrm>
            <a:off x="779646" y="1222408"/>
            <a:ext cx="10722543" cy="5184576"/>
          </a:xfrm>
          <a:prstGeom prst="rect">
            <a:avLst/>
          </a:prstGeom>
        </p:spPr>
        <p:txBody>
          <a:bodyPr vert="horz" lIns="91440" tIns="45720" rIns="91440" bIns="45720" rtlCol="0">
            <a:normAutofit fontScale="92500"/>
          </a:bodyPr>
          <a:lstStyle/>
          <a:p>
            <a:pPr>
              <a:spcBef>
                <a:spcPct val="20000"/>
              </a:spcBef>
              <a:defRPr/>
            </a:pPr>
            <a:r>
              <a:rPr lang="es-MX" sz="2600" b="1" dirty="0">
                <a:solidFill>
                  <a:schemeClr val="accent4">
                    <a:lumMod val="75000"/>
                  </a:schemeClr>
                </a:solidFill>
              </a:rPr>
              <a:t>Tensión de borde</a:t>
            </a:r>
          </a:p>
          <a:p>
            <a:pPr>
              <a:spcBef>
                <a:spcPct val="20000"/>
              </a:spcBef>
              <a:defRPr/>
            </a:pPr>
            <a:endParaRPr lang="es-MX" sz="2400" b="1" dirty="0">
              <a:solidFill>
                <a:schemeClr val="accent4">
                  <a:lumMod val="75000"/>
                </a:schemeClr>
              </a:solidFill>
            </a:endParaRPr>
          </a:p>
          <a:p>
            <a:pPr lvl="0">
              <a:spcBef>
                <a:spcPct val="20000"/>
              </a:spcBef>
              <a:defRPr/>
            </a:pPr>
            <a:r>
              <a:rPr lang="es-MX" sz="2600" dirty="0"/>
              <a:t>Cuando </a:t>
            </a:r>
            <a:r>
              <a:rPr lang="es-MX" sz="2600" dirty="0"/>
              <a:t>creamos tensión lineal usando más de una </a:t>
            </a:r>
            <a:r>
              <a:rPr lang="es-MX" sz="2600" dirty="0"/>
              <a:t>línea</a:t>
            </a:r>
            <a:r>
              <a:rPr lang="es-MX" sz="2600" dirty="0"/>
              <a:t> </a:t>
            </a:r>
            <a:r>
              <a:rPr lang="es-MX" sz="2600" dirty="0"/>
              <a:t>se crean figuras.</a:t>
            </a:r>
          </a:p>
          <a:p>
            <a:pPr lvl="0">
              <a:spcBef>
                <a:spcPct val="20000"/>
              </a:spcBef>
              <a:defRPr/>
            </a:pPr>
            <a:endParaRPr lang="es-MX" sz="4300" b="1" dirty="0">
              <a:solidFill>
                <a:srgbClr val="7030A0"/>
              </a:solidFill>
            </a:endParaRPr>
          </a:p>
          <a:p>
            <a:pPr lvl="0">
              <a:spcBef>
                <a:spcPct val="20000"/>
              </a:spcBef>
              <a:defRPr/>
            </a:pPr>
            <a:endParaRPr lang="es-MX" sz="4300" b="1" dirty="0">
              <a:solidFill>
                <a:srgbClr val="7030A0"/>
              </a:solidFill>
            </a:endParaRPr>
          </a:p>
          <a:p>
            <a:pPr lvl="0">
              <a:spcBef>
                <a:spcPct val="20000"/>
              </a:spcBef>
              <a:defRPr/>
            </a:pPr>
            <a:endParaRPr lang="es-MX" sz="4300" b="1" dirty="0">
              <a:solidFill>
                <a:srgbClr val="7030A0"/>
              </a:solidFill>
            </a:endParaRPr>
          </a:p>
          <a:p>
            <a:pPr lvl="0">
              <a:spcBef>
                <a:spcPct val="20000"/>
              </a:spcBef>
              <a:defRPr/>
            </a:pPr>
            <a:endParaRPr lang="es-MX" sz="2600" dirty="0"/>
          </a:p>
          <a:p>
            <a:pPr lvl="0" algn="ctr">
              <a:spcBef>
                <a:spcPct val="20000"/>
              </a:spcBef>
              <a:defRPr/>
            </a:pPr>
            <a:r>
              <a:rPr lang="es-MX" sz="1900" dirty="0"/>
              <a:t>Podrías </a:t>
            </a:r>
            <a:r>
              <a:rPr lang="es-MX" sz="1900" dirty="0"/>
              <a:t>ver 12 patos o cuatro grupos de 3 patos, pero tu mente quiere ver una caja, así que eso hace</a:t>
            </a:r>
            <a:r>
              <a:rPr lang="es-MX" sz="1900" dirty="0"/>
              <a:t>.</a:t>
            </a:r>
          </a:p>
          <a:p>
            <a:pPr lvl="0" algn="ctr">
              <a:spcBef>
                <a:spcPct val="20000"/>
              </a:spcBef>
              <a:defRPr/>
            </a:pPr>
            <a:endParaRPr lang="es-MX" sz="1900" b="1" dirty="0">
              <a:solidFill>
                <a:srgbClr val="7030A0"/>
              </a:solidFill>
            </a:endParaRPr>
          </a:p>
          <a:p>
            <a:pPr lvl="0">
              <a:spcBef>
                <a:spcPct val="20000"/>
              </a:spcBef>
              <a:defRPr/>
            </a:pPr>
            <a:r>
              <a:rPr lang="es-MX" sz="2600" dirty="0"/>
              <a:t>Similar </a:t>
            </a:r>
            <a:r>
              <a:rPr lang="es-MX" sz="2600" dirty="0"/>
              <a:t>a la tensión lineal, la tensión de borde genera atención en los huecos.</a:t>
            </a:r>
            <a:endParaRPr lang="es-MX" sz="3500" b="1" dirty="0">
              <a:solidFill>
                <a:srgbClr val="7030A0"/>
              </a:solidFill>
            </a:endParaRPr>
          </a:p>
        </p:txBody>
      </p:sp>
      <p:sp>
        <p:nvSpPr>
          <p:cNvPr id="44036" name="AutoShape 4" descr="Resultado de imagen para comprende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4" name="Imagen 3"/>
          <p:cNvPicPr>
            <a:picLocks noChangeAspect="1"/>
          </p:cNvPicPr>
          <p:nvPr/>
        </p:nvPicPr>
        <p:blipFill>
          <a:blip r:embed="rId3" cstate="print"/>
          <a:stretch>
            <a:fillRect/>
          </a:stretch>
        </p:blipFill>
        <p:spPr>
          <a:xfrm>
            <a:off x="4547828" y="2924944"/>
            <a:ext cx="3096344" cy="1704054"/>
          </a:xfrm>
          <a:prstGeom prst="rect">
            <a:avLst/>
          </a:prstGeom>
        </p:spPr>
      </p:pic>
    </p:spTree>
    <p:extLst>
      <p:ext uri="{BB962C8B-B14F-4D97-AF65-F5344CB8AC3E}">
        <p14:creationId xmlns:p14="http://schemas.microsoft.com/office/powerpoint/2010/main" val="2800597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chemeClr val="accent2"/>
                </a:solidFill>
              </a:rPr>
              <a:t>Principios visuales</a:t>
            </a:r>
          </a:p>
        </p:txBody>
      </p:sp>
      <p:sp>
        <p:nvSpPr>
          <p:cNvPr id="38914" name="AutoShape 2"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6" name="AutoShape 4"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8" name="AutoShape 6"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0" name="AutoShape 8"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2" name="AutoShape 10"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5" name="2 Marcador de contenido"/>
          <p:cNvSpPr txBox="1">
            <a:spLocks/>
          </p:cNvSpPr>
          <p:nvPr/>
        </p:nvSpPr>
        <p:spPr>
          <a:xfrm>
            <a:off x="779647" y="1484784"/>
            <a:ext cx="10722543" cy="5040560"/>
          </a:xfrm>
          <a:prstGeom prst="rect">
            <a:avLst/>
          </a:prstGeom>
        </p:spPr>
        <p:txBody>
          <a:bodyPr vert="horz" lIns="91440" tIns="45720" rIns="91440" bIns="45720" rtlCol="0">
            <a:normAutofit/>
          </a:bodyPr>
          <a:lstStyle/>
          <a:p>
            <a:pPr lvl="0">
              <a:spcBef>
                <a:spcPct val="20000"/>
              </a:spcBef>
              <a:defRPr/>
            </a:pPr>
            <a:r>
              <a:rPr lang="es-MX" sz="3200" b="1" dirty="0">
                <a:solidFill>
                  <a:srgbClr val="7030A0"/>
                </a:solidFill>
              </a:rPr>
              <a:t>Alineación y proximidad</a:t>
            </a:r>
            <a:endParaRPr lang="es-MX" sz="3200" b="1" dirty="0">
              <a:solidFill>
                <a:srgbClr val="7030A0"/>
              </a:solidFill>
            </a:endParaRPr>
          </a:p>
          <a:p>
            <a:pPr lvl="0">
              <a:spcBef>
                <a:spcPct val="20000"/>
              </a:spcBef>
              <a:defRPr/>
            </a:pPr>
            <a:r>
              <a:rPr lang="es-MX" sz="2800" b="1" dirty="0">
                <a:solidFill>
                  <a:schemeClr val="accent4">
                    <a:lumMod val="75000"/>
                  </a:schemeClr>
                </a:solidFill>
              </a:rPr>
              <a:t>Alineación</a:t>
            </a:r>
          </a:p>
          <a:p>
            <a:pPr lvl="0">
              <a:spcBef>
                <a:spcPct val="20000"/>
              </a:spcBef>
              <a:defRPr/>
            </a:pPr>
            <a:r>
              <a:rPr lang="es-MX" sz="2400" dirty="0"/>
              <a:t>Elementos </a:t>
            </a:r>
            <a:r>
              <a:rPr lang="es-MX" sz="2400" dirty="0"/>
              <a:t>alineados parecen estar </a:t>
            </a:r>
            <a:r>
              <a:rPr lang="es-MX" sz="2400" dirty="0"/>
              <a:t>relacionados.</a:t>
            </a:r>
            <a:endParaRPr lang="es-MX" sz="2800" dirty="0"/>
          </a:p>
          <a:p>
            <a:pPr lvl="0">
              <a:spcBef>
                <a:spcPct val="20000"/>
              </a:spcBef>
              <a:defRPr/>
            </a:pPr>
            <a:endParaRPr lang="es-MX" sz="2800" b="1" dirty="0">
              <a:solidFill>
                <a:schemeClr val="accent4">
                  <a:lumMod val="75000"/>
                </a:schemeClr>
              </a:solidFill>
            </a:endParaRPr>
          </a:p>
          <a:p>
            <a:pPr lvl="0">
              <a:spcBef>
                <a:spcPct val="20000"/>
              </a:spcBef>
              <a:defRPr/>
            </a:pPr>
            <a:endParaRPr lang="es-MX" sz="2800" b="1" dirty="0">
              <a:solidFill>
                <a:schemeClr val="accent4">
                  <a:lumMod val="75000"/>
                </a:schemeClr>
              </a:solidFill>
            </a:endParaRPr>
          </a:p>
          <a:p>
            <a:pPr lvl="0">
              <a:spcBef>
                <a:spcPct val="20000"/>
              </a:spcBef>
              <a:defRPr/>
            </a:pPr>
            <a:endParaRPr lang="es-MX" sz="2800" b="1" dirty="0">
              <a:solidFill>
                <a:schemeClr val="accent4">
                  <a:lumMod val="75000"/>
                </a:schemeClr>
              </a:solidFill>
            </a:endParaRPr>
          </a:p>
          <a:p>
            <a:pPr lvl="0">
              <a:spcBef>
                <a:spcPct val="20000"/>
              </a:spcBef>
              <a:defRPr/>
            </a:pPr>
            <a:endParaRPr lang="es-MX" sz="2400" dirty="0"/>
          </a:p>
          <a:p>
            <a:pPr lvl="0">
              <a:spcBef>
                <a:spcPct val="20000"/>
              </a:spcBef>
              <a:defRPr/>
            </a:pPr>
            <a:endParaRPr lang="es-MX" dirty="0"/>
          </a:p>
          <a:p>
            <a:pPr lvl="0">
              <a:spcBef>
                <a:spcPct val="20000"/>
              </a:spcBef>
              <a:defRPr/>
            </a:pPr>
            <a:r>
              <a:rPr lang="es-MX" sz="2400" dirty="0"/>
              <a:t>Botones con funciones similares pueden estar alineados y diferentes contenidos de nivel pueden estar alineados. </a:t>
            </a:r>
          </a:p>
        </p:txBody>
      </p:sp>
      <p:sp>
        <p:nvSpPr>
          <p:cNvPr id="44036" name="AutoShape 4" descr="Resultado de imagen para comprende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3" name="Imagen 2"/>
          <p:cNvPicPr>
            <a:picLocks noChangeAspect="1"/>
          </p:cNvPicPr>
          <p:nvPr/>
        </p:nvPicPr>
        <p:blipFill>
          <a:blip r:embed="rId3" cstate="print"/>
          <a:stretch>
            <a:fillRect/>
          </a:stretch>
        </p:blipFill>
        <p:spPr>
          <a:xfrm>
            <a:off x="4007768" y="3101629"/>
            <a:ext cx="4015270" cy="1806870"/>
          </a:xfrm>
          <a:prstGeom prst="rect">
            <a:avLst/>
          </a:prstGeom>
        </p:spPr>
      </p:pic>
    </p:spTree>
    <p:extLst>
      <p:ext uri="{BB962C8B-B14F-4D97-AF65-F5344CB8AC3E}">
        <p14:creationId xmlns:p14="http://schemas.microsoft.com/office/powerpoint/2010/main" val="2163408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91544" y="1844824"/>
            <a:ext cx="8229600" cy="1143000"/>
          </a:xfrm>
        </p:spPr>
        <p:txBody>
          <a:bodyPr>
            <a:normAutofit/>
          </a:bodyPr>
          <a:lstStyle/>
          <a:p>
            <a:r>
              <a:rPr lang="es-MX" sz="3600" dirty="0">
                <a:solidFill>
                  <a:schemeClr val="accent2"/>
                </a:solidFill>
              </a:rPr>
              <a:t>Diseño de interacción</a:t>
            </a:r>
            <a:endParaRPr lang="es-MX" sz="3600" dirty="0">
              <a:solidFill>
                <a:schemeClr val="accent2"/>
              </a:solidFill>
            </a:endParaRPr>
          </a:p>
        </p:txBody>
      </p:sp>
      <p:sp>
        <p:nvSpPr>
          <p:cNvPr id="3" name="2 Marcador de contenido"/>
          <p:cNvSpPr>
            <a:spLocks noGrp="1"/>
          </p:cNvSpPr>
          <p:nvPr>
            <p:ph idx="1"/>
          </p:nvPr>
        </p:nvSpPr>
        <p:spPr>
          <a:xfrm>
            <a:off x="1991544" y="2168079"/>
            <a:ext cx="8229600" cy="2697163"/>
          </a:xfrm>
        </p:spPr>
        <p:txBody>
          <a:bodyPr>
            <a:noAutofit/>
          </a:bodyPr>
          <a:lstStyle/>
          <a:p>
            <a:pPr algn="r">
              <a:buNone/>
            </a:pPr>
            <a:r>
              <a:rPr lang="es-MX" sz="2200" dirty="0"/>
              <a:t>	</a:t>
            </a:r>
          </a:p>
          <a:p>
            <a:pPr algn="r">
              <a:buNone/>
            </a:pPr>
            <a:endParaRPr lang="es-MX" sz="2200" dirty="0"/>
          </a:p>
          <a:p>
            <a:pPr algn="r">
              <a:buNone/>
            </a:pPr>
            <a:r>
              <a:rPr lang="es-MX" sz="2200" dirty="0">
                <a:solidFill>
                  <a:schemeClr val="bg1">
                    <a:lumMod val="50000"/>
                  </a:schemeClr>
                </a:solidFill>
              </a:rPr>
              <a:t>Un diseñador sabe que  ha alcanzado la perfección no cuando no le queda nada por agregar sino cuando no queda nada que quitar. </a:t>
            </a:r>
          </a:p>
          <a:p>
            <a:pPr algn="r">
              <a:buNone/>
            </a:pPr>
            <a:endParaRPr lang="es-MX" sz="2200" dirty="0" smtClean="0">
              <a:solidFill>
                <a:schemeClr val="bg1">
                  <a:lumMod val="50000"/>
                </a:schemeClr>
              </a:solidFill>
            </a:endParaRPr>
          </a:p>
          <a:p>
            <a:pPr algn="r">
              <a:buNone/>
            </a:pPr>
            <a:endParaRPr lang="es-MX" sz="2200" dirty="0" smtClean="0">
              <a:solidFill>
                <a:schemeClr val="bg1">
                  <a:lumMod val="50000"/>
                </a:schemeClr>
              </a:solidFill>
            </a:endParaRPr>
          </a:p>
          <a:p>
            <a:pPr algn="r">
              <a:buNone/>
            </a:pPr>
            <a:endParaRPr lang="es-MX" sz="2200" dirty="0">
              <a:solidFill>
                <a:schemeClr val="bg1">
                  <a:lumMod val="50000"/>
                </a:schemeClr>
              </a:solidFill>
            </a:endParaRPr>
          </a:p>
        </p:txBody>
      </p:sp>
      <p:sp>
        <p:nvSpPr>
          <p:cNvPr id="4" name="3 Rectángulo"/>
          <p:cNvSpPr/>
          <p:nvPr/>
        </p:nvSpPr>
        <p:spPr>
          <a:xfrm>
            <a:off x="7278568" y="4367152"/>
            <a:ext cx="2954368" cy="369332"/>
          </a:xfrm>
          <a:prstGeom prst="rect">
            <a:avLst/>
          </a:prstGeom>
        </p:spPr>
        <p:txBody>
          <a:bodyPr wrap="square">
            <a:spAutoFit/>
          </a:bodyPr>
          <a:lstStyle/>
          <a:p>
            <a:r>
              <a:rPr lang="en-US" i="1" dirty="0"/>
              <a:t>Antoine de Saint </a:t>
            </a:r>
            <a:r>
              <a:rPr lang="en-US" i="1" dirty="0" err="1"/>
              <a:t>Exupery</a:t>
            </a:r>
            <a:r>
              <a:rPr lang="en-US" i="1" dirty="0"/>
              <a:t>. </a:t>
            </a:r>
            <a:endParaRPr lang="es-MX" i="1" dirty="0"/>
          </a:p>
        </p:txBody>
      </p:sp>
      <p:sp>
        <p:nvSpPr>
          <p:cNvPr id="5" name="Rectángulo 4"/>
          <p:cNvSpPr/>
          <p:nvPr/>
        </p:nvSpPr>
        <p:spPr>
          <a:xfrm>
            <a:off x="3431704" y="6596390"/>
            <a:ext cx="7632848" cy="261610"/>
          </a:xfrm>
          <a:prstGeom prst="rect">
            <a:avLst/>
          </a:prstGeom>
        </p:spPr>
        <p:txBody>
          <a:bodyPr wrap="square">
            <a:spAutoFit/>
          </a:bodyPr>
          <a:lstStyle/>
          <a:p>
            <a:r>
              <a:rPr lang="es-MX" sz="1100" dirty="0">
                <a:solidFill>
                  <a:schemeClr val="bg1"/>
                </a:solidFill>
                <a:latin typeface="ArialMT"/>
              </a:rPr>
              <a:t>Ana Berenice Rodríguez Lorenzo </a:t>
            </a:r>
            <a:r>
              <a:rPr lang="es-MX" sz="1100" dirty="0">
                <a:solidFill>
                  <a:schemeClr val="bg1"/>
                </a:solidFill>
                <a:latin typeface="ArialMT"/>
              </a:rPr>
              <a:t>- </a:t>
            </a:r>
            <a:r>
              <a:rPr lang="es-MX" sz="1100" dirty="0">
                <a:solidFill>
                  <a:schemeClr val="bg1"/>
                </a:solidFill>
                <a:latin typeface="ArialMT"/>
              </a:rPr>
              <a:t>UNAM – anici@comunidad.unam.mx </a:t>
            </a:r>
            <a:r>
              <a:rPr lang="es-MX" sz="1100" dirty="0">
                <a:solidFill>
                  <a:schemeClr val="bg1"/>
                </a:solidFill>
                <a:latin typeface="ArialMT"/>
              </a:rPr>
              <a:t>- No copiar o distribuir sin autorización</a:t>
            </a:r>
            <a:endParaRPr lang="es-MX" sz="11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solidFill>
                  <a:schemeClr val="accent2"/>
                </a:solidFill>
              </a:rPr>
              <a:t>Principios visuales</a:t>
            </a:r>
          </a:p>
        </p:txBody>
      </p:sp>
      <p:sp>
        <p:nvSpPr>
          <p:cNvPr id="38914" name="AutoShape 2"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6" name="AutoShape 4"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8" name="AutoShape 6"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0" name="AutoShape 8"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2" name="AutoShape 10"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5" name="2 Marcador de contenido"/>
          <p:cNvSpPr txBox="1">
            <a:spLocks/>
          </p:cNvSpPr>
          <p:nvPr/>
        </p:nvSpPr>
        <p:spPr>
          <a:xfrm>
            <a:off x="779647" y="1484784"/>
            <a:ext cx="10722543" cy="4392488"/>
          </a:xfrm>
          <a:prstGeom prst="rect">
            <a:avLst/>
          </a:prstGeom>
        </p:spPr>
        <p:txBody>
          <a:bodyPr vert="horz" lIns="91440" tIns="45720" rIns="91440" bIns="45720" rtlCol="0">
            <a:normAutofit/>
          </a:bodyPr>
          <a:lstStyle/>
          <a:p>
            <a:pPr>
              <a:spcBef>
                <a:spcPct val="20000"/>
              </a:spcBef>
              <a:defRPr/>
            </a:pPr>
            <a:r>
              <a:rPr lang="es-MX" sz="3200" b="1" dirty="0">
                <a:solidFill>
                  <a:srgbClr val="7030A0"/>
                </a:solidFill>
              </a:rPr>
              <a:t>Alineación y proximidad</a:t>
            </a:r>
          </a:p>
          <a:p>
            <a:pPr>
              <a:spcBef>
                <a:spcPct val="20000"/>
              </a:spcBef>
              <a:defRPr/>
            </a:pPr>
            <a:r>
              <a:rPr lang="es-MX" sz="2800" b="1" dirty="0">
                <a:solidFill>
                  <a:schemeClr val="accent4">
                    <a:lumMod val="75000"/>
                  </a:schemeClr>
                </a:solidFill>
              </a:rPr>
              <a:t>Proximidad</a:t>
            </a:r>
            <a:endParaRPr lang="es-MX" sz="2400" b="1" dirty="0">
              <a:solidFill>
                <a:schemeClr val="accent4">
                  <a:lumMod val="75000"/>
                </a:schemeClr>
              </a:solidFill>
            </a:endParaRPr>
          </a:p>
          <a:p>
            <a:pPr lvl="0">
              <a:spcBef>
                <a:spcPct val="20000"/>
              </a:spcBef>
              <a:defRPr/>
            </a:pPr>
            <a:r>
              <a:rPr lang="es-MX" sz="2000" dirty="0"/>
              <a:t>La cercanía o distancia entre dos objetos crean una sensación de que esos objetos están relacionados</a:t>
            </a:r>
            <a:r>
              <a:rPr lang="es-MX" sz="2000" dirty="0"/>
              <a:t>.</a:t>
            </a:r>
          </a:p>
          <a:p>
            <a:pPr lvl="0">
              <a:spcBef>
                <a:spcPct val="20000"/>
              </a:spcBef>
              <a:defRPr/>
            </a:pPr>
            <a:endParaRPr lang="es-MX" sz="2800" b="1" dirty="0">
              <a:solidFill>
                <a:schemeClr val="accent4">
                  <a:lumMod val="75000"/>
                </a:schemeClr>
              </a:solidFill>
            </a:endParaRPr>
          </a:p>
          <a:p>
            <a:pPr lvl="0">
              <a:spcBef>
                <a:spcPct val="20000"/>
              </a:spcBef>
              <a:defRPr/>
            </a:pPr>
            <a:endParaRPr lang="es-MX" sz="2800" b="1" dirty="0">
              <a:solidFill>
                <a:schemeClr val="accent4">
                  <a:lumMod val="75000"/>
                </a:schemeClr>
              </a:solidFill>
            </a:endParaRPr>
          </a:p>
          <a:p>
            <a:pPr lvl="0">
              <a:spcBef>
                <a:spcPct val="20000"/>
              </a:spcBef>
              <a:defRPr/>
            </a:pPr>
            <a:endParaRPr lang="es-MX" sz="2000" dirty="0"/>
          </a:p>
          <a:p>
            <a:pPr lvl="0">
              <a:spcBef>
                <a:spcPct val="20000"/>
              </a:spcBef>
              <a:defRPr/>
            </a:pPr>
            <a:endParaRPr lang="es-MX" sz="2000" dirty="0"/>
          </a:p>
          <a:p>
            <a:pPr lvl="0">
              <a:spcBef>
                <a:spcPct val="20000"/>
              </a:spcBef>
              <a:defRPr/>
            </a:pPr>
            <a:r>
              <a:rPr lang="es-MX" sz="2000" dirty="0"/>
              <a:t>En </a:t>
            </a:r>
            <a:r>
              <a:rPr lang="es-MX" sz="2000" dirty="0"/>
              <a:t>tus diseños, tu puedes poner elementos relacionados más cerca y elementos no relacionados más separados</a:t>
            </a:r>
            <a:endParaRPr lang="es-MX" sz="2800" b="1" dirty="0">
              <a:solidFill>
                <a:schemeClr val="accent4">
                  <a:lumMod val="75000"/>
                </a:schemeClr>
              </a:solidFill>
            </a:endParaRPr>
          </a:p>
        </p:txBody>
      </p:sp>
      <p:sp>
        <p:nvSpPr>
          <p:cNvPr id="44036" name="AutoShape 4" descr="Resultado de imagen para comprende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4" name="Imagen 3"/>
          <p:cNvPicPr>
            <a:picLocks noChangeAspect="1"/>
          </p:cNvPicPr>
          <p:nvPr/>
        </p:nvPicPr>
        <p:blipFill rotWithShape="1">
          <a:blip r:embed="rId3" cstate="print"/>
          <a:srcRect b="17450"/>
          <a:stretch/>
        </p:blipFill>
        <p:spPr>
          <a:xfrm>
            <a:off x="4439816" y="3219624"/>
            <a:ext cx="3312368" cy="1503262"/>
          </a:xfrm>
          <a:prstGeom prst="rect">
            <a:avLst/>
          </a:prstGeom>
        </p:spPr>
      </p:pic>
    </p:spTree>
    <p:extLst>
      <p:ext uri="{BB962C8B-B14F-4D97-AF65-F5344CB8AC3E}">
        <p14:creationId xmlns:p14="http://schemas.microsoft.com/office/powerpoint/2010/main" val="397407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l"/>
            <a:r>
              <a:rPr lang="es-MX" sz="3200" dirty="0">
                <a:solidFill>
                  <a:srgbClr val="92D050"/>
                </a:solidFill>
              </a:rPr>
              <a:t>Es momento de </a:t>
            </a:r>
            <a:r>
              <a:rPr lang="es-MX" sz="3200" dirty="0">
                <a:solidFill>
                  <a:srgbClr val="92D050"/>
                </a:solidFill>
              </a:rPr>
              <a:t>una actividad …</a:t>
            </a:r>
            <a:endParaRPr lang="es-MX" sz="3200" dirty="0"/>
          </a:p>
        </p:txBody>
      </p:sp>
      <p:sp>
        <p:nvSpPr>
          <p:cNvPr id="3" name="Marcador de contenido 2"/>
          <p:cNvSpPr>
            <a:spLocks noGrp="1"/>
          </p:cNvSpPr>
          <p:nvPr>
            <p:ph idx="1"/>
          </p:nvPr>
        </p:nvSpPr>
        <p:spPr>
          <a:xfrm>
            <a:off x="1981200" y="1628800"/>
            <a:ext cx="8229600" cy="4997152"/>
          </a:xfrm>
        </p:spPr>
        <p:txBody>
          <a:bodyPr>
            <a:noAutofit/>
          </a:bodyPr>
          <a:lstStyle/>
          <a:p>
            <a:pPr marL="0" indent="0">
              <a:spcBef>
                <a:spcPct val="0"/>
              </a:spcBef>
              <a:buNone/>
            </a:pPr>
            <a:r>
              <a:rPr lang="es-MX" sz="4400" b="1" dirty="0">
                <a:solidFill>
                  <a:schemeClr val="accent6"/>
                </a:solidFill>
                <a:latin typeface="+mj-lt"/>
                <a:ea typeface="+mj-ea"/>
                <a:cs typeface="+mj-cs"/>
              </a:rPr>
              <a:t>Realiza la actividad #11</a:t>
            </a:r>
          </a:p>
          <a:p>
            <a:pPr marL="0" indent="0">
              <a:spcBef>
                <a:spcPct val="0"/>
              </a:spcBef>
              <a:buNone/>
            </a:pPr>
            <a:r>
              <a:rPr lang="es-MX" b="1" dirty="0">
                <a:solidFill>
                  <a:schemeClr val="accent6"/>
                </a:solidFill>
              </a:rPr>
              <a:t>ACERCA DE: </a:t>
            </a:r>
            <a:r>
              <a:rPr lang="es-MX" b="1" dirty="0">
                <a:solidFill>
                  <a:schemeClr val="accent6"/>
                </a:solidFill>
              </a:rPr>
              <a:t>principios visuales</a:t>
            </a:r>
            <a:endParaRPr lang="es-MX" sz="4400" b="1" dirty="0">
              <a:solidFill>
                <a:schemeClr val="accent6"/>
              </a:solidFill>
              <a:latin typeface="+mj-lt"/>
              <a:ea typeface="+mj-ea"/>
              <a:cs typeface="+mj-cs"/>
            </a:endParaRPr>
          </a:p>
        </p:txBody>
      </p:sp>
      <p:sp>
        <p:nvSpPr>
          <p:cNvPr id="5" name="Rectángulo 4"/>
          <p:cNvSpPr/>
          <p:nvPr/>
        </p:nvSpPr>
        <p:spPr>
          <a:xfrm>
            <a:off x="3431704" y="6596390"/>
            <a:ext cx="7632848" cy="261610"/>
          </a:xfrm>
          <a:prstGeom prst="rect">
            <a:avLst/>
          </a:prstGeom>
        </p:spPr>
        <p:txBody>
          <a:bodyPr wrap="square">
            <a:spAutoFit/>
          </a:bodyPr>
          <a:lstStyle/>
          <a:p>
            <a:r>
              <a:rPr lang="es-MX" sz="1100" dirty="0">
                <a:solidFill>
                  <a:schemeClr val="bg1"/>
                </a:solidFill>
                <a:latin typeface="ArialMT"/>
              </a:rPr>
              <a:t>Ana Berenice Rodríguez Lorenzo </a:t>
            </a:r>
            <a:r>
              <a:rPr lang="es-MX" sz="1100" dirty="0">
                <a:solidFill>
                  <a:schemeClr val="bg1"/>
                </a:solidFill>
                <a:latin typeface="ArialMT"/>
              </a:rPr>
              <a:t>- </a:t>
            </a:r>
            <a:r>
              <a:rPr lang="es-MX" sz="1100" dirty="0">
                <a:solidFill>
                  <a:schemeClr val="bg1"/>
                </a:solidFill>
                <a:latin typeface="ArialMT"/>
              </a:rPr>
              <a:t>UNAM – anici@comunidad.unam.mx </a:t>
            </a:r>
            <a:r>
              <a:rPr lang="es-MX" sz="1100" dirty="0">
                <a:solidFill>
                  <a:schemeClr val="bg1"/>
                </a:solidFill>
                <a:latin typeface="ArialMT"/>
              </a:rPr>
              <a:t>- No copiar o distribuir sin autorización</a:t>
            </a:r>
            <a:endParaRPr lang="es-MX" sz="1100" dirty="0">
              <a:solidFill>
                <a:schemeClr val="bg1"/>
              </a:solidFill>
            </a:endParaRPr>
          </a:p>
        </p:txBody>
      </p:sp>
      <p:pic>
        <p:nvPicPr>
          <p:cNvPr id="6" name="Imagen 5"/>
          <p:cNvPicPr>
            <a:picLocks noChangeAspect="1"/>
          </p:cNvPicPr>
          <p:nvPr/>
        </p:nvPicPr>
        <p:blipFill>
          <a:blip r:embed="rId3"/>
          <a:stretch>
            <a:fillRect/>
          </a:stretch>
        </p:blipFill>
        <p:spPr>
          <a:xfrm>
            <a:off x="4871864" y="3356993"/>
            <a:ext cx="3124200" cy="2638425"/>
          </a:xfrm>
          <a:prstGeom prst="rect">
            <a:avLst/>
          </a:prstGeom>
        </p:spPr>
      </p:pic>
    </p:spTree>
    <p:extLst>
      <p:ext uri="{BB962C8B-B14F-4D97-AF65-F5344CB8AC3E}">
        <p14:creationId xmlns:p14="http://schemas.microsoft.com/office/powerpoint/2010/main" val="7359346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91544" y="2780928"/>
            <a:ext cx="8229600" cy="1143000"/>
          </a:xfrm>
        </p:spPr>
        <p:txBody>
          <a:bodyPr>
            <a:normAutofit/>
          </a:bodyPr>
          <a:lstStyle/>
          <a:p>
            <a:r>
              <a:rPr lang="es-MX" sz="3600" dirty="0">
                <a:solidFill>
                  <a:schemeClr val="accent2"/>
                </a:solidFill>
              </a:rPr>
              <a:t>Interacción e Interfaces de usuario UI</a:t>
            </a:r>
            <a:endParaRPr lang="es-MX" sz="3600" dirty="0">
              <a:solidFill>
                <a:schemeClr val="accent2"/>
              </a:solidFill>
            </a:endParaRPr>
          </a:p>
        </p:txBody>
      </p:sp>
    </p:spTree>
    <p:extLst>
      <p:ext uri="{BB962C8B-B14F-4D97-AF65-F5344CB8AC3E}">
        <p14:creationId xmlns:p14="http://schemas.microsoft.com/office/powerpoint/2010/main" val="3844064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2348880"/>
            <a:ext cx="8229600" cy="1584177"/>
          </a:xfrm>
        </p:spPr>
        <p:txBody>
          <a:bodyPr>
            <a:normAutofit lnSpcReduction="10000"/>
          </a:bodyPr>
          <a:lstStyle/>
          <a:p>
            <a:pPr marL="0" indent="0" algn="ctr">
              <a:buNone/>
            </a:pPr>
            <a:r>
              <a:rPr lang="es-MX" sz="3100" b="1" dirty="0">
                <a:solidFill>
                  <a:schemeClr val="accent2"/>
                </a:solidFill>
              </a:rPr>
              <a:t>¿</a:t>
            </a:r>
            <a:r>
              <a:rPr lang="es-MX" sz="3100" b="1" dirty="0">
                <a:solidFill>
                  <a:schemeClr val="accent2"/>
                </a:solidFill>
              </a:rPr>
              <a:t>Qué documento contiene la definición de cómo debe interactuar el usuario con el producto para alcanzar sus metas?</a:t>
            </a:r>
          </a:p>
          <a:p>
            <a:pPr marL="0" indent="0" algn="ctr">
              <a:buNone/>
            </a:pPr>
            <a:endParaRPr lang="es-MX" b="1" dirty="0" smtClean="0">
              <a:solidFill>
                <a:schemeClr val="accent2"/>
              </a:solidFill>
            </a:endParaRPr>
          </a:p>
          <a:p>
            <a:pPr marL="0" indent="0" algn="ctr">
              <a:buNone/>
            </a:pPr>
            <a:endParaRPr lang="es-MX" sz="3600" b="1" dirty="0">
              <a:solidFill>
                <a:srgbClr val="7030A0"/>
              </a:solidFill>
            </a:endParaRPr>
          </a:p>
          <a:p>
            <a:pPr marL="0" indent="0" algn="ctr">
              <a:buNone/>
            </a:pPr>
            <a:endParaRPr lang="es-MX" dirty="0" smtClean="0"/>
          </a:p>
        </p:txBody>
      </p:sp>
      <p:sp>
        <p:nvSpPr>
          <p:cNvPr id="100354" name="AutoShape 2" descr="Resultado de imagen para alcanzar meta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0356" name="AutoShape 4" descr="Resultado de imagen para alcanzar meta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grpSp>
        <p:nvGrpSpPr>
          <p:cNvPr id="7" name="Grupo 6"/>
          <p:cNvGrpSpPr/>
          <p:nvPr/>
        </p:nvGrpSpPr>
        <p:grpSpPr>
          <a:xfrm>
            <a:off x="5029913" y="5517232"/>
            <a:ext cx="5180887" cy="764134"/>
            <a:chOff x="3491880" y="5805265"/>
            <a:chExt cx="5180887" cy="764134"/>
          </a:xfrm>
        </p:grpSpPr>
        <p:sp>
          <p:nvSpPr>
            <p:cNvPr id="8" name="2 Marcador de contenido"/>
            <p:cNvSpPr txBox="1">
              <a:spLocks/>
            </p:cNvSpPr>
            <p:nvPr/>
          </p:nvSpPr>
          <p:spPr>
            <a:xfrm>
              <a:off x="3491880" y="5917097"/>
              <a:ext cx="4474840" cy="464231"/>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9388" indent="-179388">
                <a:buNone/>
              </a:pPr>
              <a:r>
                <a:rPr lang="es-ES" dirty="0"/>
                <a:t>    Por favor, detente un poco y formula una respuesta antes de pasar a la siguiente diapositiva </a:t>
              </a:r>
              <a:endParaRPr lang="es-MX" dirty="0"/>
            </a:p>
          </p:txBody>
        </p:sp>
        <p:pic>
          <p:nvPicPr>
            <p:cNvPr id="9" name="Imagen 8"/>
            <p:cNvPicPr>
              <a:picLocks noChangeAspect="1"/>
            </p:cNvPicPr>
            <p:nvPr/>
          </p:nvPicPr>
          <p:blipFill>
            <a:blip r:embed="rId3"/>
            <a:stretch>
              <a:fillRect/>
            </a:stretch>
          </p:blipFill>
          <p:spPr>
            <a:xfrm>
              <a:off x="7812360" y="5984874"/>
              <a:ext cx="690469" cy="584524"/>
            </a:xfrm>
            <a:prstGeom prst="rect">
              <a:avLst/>
            </a:prstGeom>
          </p:spPr>
        </p:pic>
        <p:sp>
          <p:nvSpPr>
            <p:cNvPr id="10" name="Rectángulo redondeado 9"/>
            <p:cNvSpPr/>
            <p:nvPr/>
          </p:nvSpPr>
          <p:spPr>
            <a:xfrm>
              <a:off x="3635896" y="5805265"/>
              <a:ext cx="5036871" cy="7641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Rectángulo 10"/>
          <p:cNvSpPr/>
          <p:nvPr/>
        </p:nvSpPr>
        <p:spPr>
          <a:xfrm>
            <a:off x="3431704" y="6596390"/>
            <a:ext cx="7632848" cy="261610"/>
          </a:xfrm>
          <a:prstGeom prst="rect">
            <a:avLst/>
          </a:prstGeom>
        </p:spPr>
        <p:txBody>
          <a:bodyPr wrap="square">
            <a:spAutoFit/>
          </a:bodyPr>
          <a:lstStyle/>
          <a:p>
            <a:r>
              <a:rPr lang="es-MX" sz="1100" dirty="0">
                <a:solidFill>
                  <a:schemeClr val="bg1"/>
                </a:solidFill>
                <a:latin typeface="ArialMT"/>
              </a:rPr>
              <a:t>Ana Berenice Rodríguez Lorenzo </a:t>
            </a:r>
            <a:r>
              <a:rPr lang="es-MX" sz="1100" dirty="0">
                <a:solidFill>
                  <a:schemeClr val="bg1"/>
                </a:solidFill>
                <a:latin typeface="ArialMT"/>
              </a:rPr>
              <a:t>- </a:t>
            </a:r>
            <a:r>
              <a:rPr lang="es-MX" sz="1100" dirty="0">
                <a:solidFill>
                  <a:schemeClr val="bg1"/>
                </a:solidFill>
                <a:latin typeface="ArialMT"/>
              </a:rPr>
              <a:t>UNAM – anici@comunidad.unam.mx </a:t>
            </a:r>
            <a:r>
              <a:rPr lang="es-MX" sz="1100" dirty="0">
                <a:solidFill>
                  <a:schemeClr val="bg1"/>
                </a:solidFill>
                <a:latin typeface="ArialMT"/>
              </a:rPr>
              <a:t>- No copiar o distribuir sin autorización</a:t>
            </a:r>
            <a:endParaRPr lang="es-MX" sz="1100" dirty="0">
              <a:solidFill>
                <a:schemeClr val="bg1"/>
              </a:solidFill>
            </a:endParaRPr>
          </a:p>
        </p:txBody>
      </p:sp>
    </p:spTree>
    <p:extLst>
      <p:ext uri="{BB962C8B-B14F-4D97-AF65-F5344CB8AC3E}">
        <p14:creationId xmlns:p14="http://schemas.microsoft.com/office/powerpoint/2010/main" val="755543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62746" y="620688"/>
            <a:ext cx="8229600" cy="1296144"/>
          </a:xfrm>
        </p:spPr>
        <p:txBody>
          <a:bodyPr>
            <a:normAutofit lnSpcReduction="10000"/>
          </a:bodyPr>
          <a:lstStyle/>
          <a:p>
            <a:pPr algn="ctr">
              <a:buNone/>
            </a:pPr>
            <a:r>
              <a:rPr lang="es-MX" dirty="0" smtClean="0">
                <a:solidFill>
                  <a:srgbClr val="C00000"/>
                </a:solidFill>
              </a:rPr>
              <a:t>El documento que contiene la definición de cómo debe interactuar el usuario con el producto para alcanzar sus metas es el </a:t>
            </a:r>
            <a:r>
              <a:rPr lang="es-MX" b="1" dirty="0" smtClean="0"/>
              <a:t>Caso de Uso</a:t>
            </a:r>
          </a:p>
          <a:p>
            <a:pPr>
              <a:buNone/>
            </a:pPr>
            <a:endParaRPr lang="es-MX" dirty="0"/>
          </a:p>
        </p:txBody>
      </p:sp>
      <p:sp>
        <p:nvSpPr>
          <p:cNvPr id="38914" name="AutoShape 2"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6" name="AutoShape 4"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8" name="AutoShape 6"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0" name="AutoShape 8"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2" name="AutoShape 10"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2" name="11 Imagen"/>
          <p:cNvPicPr/>
          <p:nvPr/>
        </p:nvPicPr>
        <p:blipFill>
          <a:blip r:embed="rId3" cstate="print"/>
          <a:srcRect/>
          <a:stretch>
            <a:fillRect/>
          </a:stretch>
        </p:blipFill>
        <p:spPr bwMode="auto">
          <a:xfrm>
            <a:off x="5087889" y="1899959"/>
            <a:ext cx="2827387" cy="4317082"/>
          </a:xfrm>
          <a:prstGeom prst="rect">
            <a:avLst/>
          </a:prstGeom>
          <a:noFill/>
          <a:ln w="9525">
            <a:solidFill>
              <a:schemeClr val="accent1"/>
            </a:solidFill>
            <a:miter lim="800000"/>
            <a:headEnd/>
            <a:tailEnd/>
          </a:ln>
        </p:spPr>
      </p:pic>
      <p:sp>
        <p:nvSpPr>
          <p:cNvPr id="9" name="Rectángulo 8"/>
          <p:cNvSpPr/>
          <p:nvPr/>
        </p:nvSpPr>
        <p:spPr>
          <a:xfrm>
            <a:off x="3431704" y="6596390"/>
            <a:ext cx="7632848" cy="261610"/>
          </a:xfrm>
          <a:prstGeom prst="rect">
            <a:avLst/>
          </a:prstGeom>
        </p:spPr>
        <p:txBody>
          <a:bodyPr wrap="square">
            <a:spAutoFit/>
          </a:bodyPr>
          <a:lstStyle/>
          <a:p>
            <a:r>
              <a:rPr lang="es-MX" sz="1100" dirty="0">
                <a:solidFill>
                  <a:schemeClr val="bg1"/>
                </a:solidFill>
                <a:latin typeface="ArialMT"/>
              </a:rPr>
              <a:t>Ana Berenice Rodríguez Lorenzo </a:t>
            </a:r>
            <a:r>
              <a:rPr lang="es-MX" sz="1100" dirty="0">
                <a:solidFill>
                  <a:schemeClr val="bg1"/>
                </a:solidFill>
                <a:latin typeface="ArialMT"/>
              </a:rPr>
              <a:t>- </a:t>
            </a:r>
            <a:r>
              <a:rPr lang="es-MX" sz="1100" dirty="0">
                <a:solidFill>
                  <a:schemeClr val="bg1"/>
                </a:solidFill>
                <a:latin typeface="ArialMT"/>
              </a:rPr>
              <a:t>UNAM – anici@comunidad.unam.mx </a:t>
            </a:r>
            <a:r>
              <a:rPr lang="es-MX" sz="1100" dirty="0">
                <a:solidFill>
                  <a:schemeClr val="bg1"/>
                </a:solidFill>
                <a:latin typeface="ArialMT"/>
              </a:rPr>
              <a:t>- No copiar o distribuir sin autorización</a:t>
            </a:r>
            <a:endParaRPr lang="es-MX" sz="1100" dirty="0">
              <a:solidFill>
                <a:schemeClr val="bg1"/>
              </a:solidFill>
            </a:endParaRPr>
          </a:p>
        </p:txBody>
      </p:sp>
    </p:spTree>
    <p:extLst>
      <p:ext uri="{BB962C8B-B14F-4D97-AF65-F5344CB8AC3E}">
        <p14:creationId xmlns:p14="http://schemas.microsoft.com/office/powerpoint/2010/main" val="152256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2348880"/>
            <a:ext cx="8229600" cy="1584177"/>
          </a:xfrm>
        </p:spPr>
        <p:txBody>
          <a:bodyPr>
            <a:normAutofit lnSpcReduction="10000"/>
          </a:bodyPr>
          <a:lstStyle/>
          <a:p>
            <a:pPr marL="0" indent="0" algn="ctr">
              <a:buNone/>
            </a:pPr>
            <a:r>
              <a:rPr lang="es-MX" sz="3100" b="1" dirty="0">
                <a:solidFill>
                  <a:schemeClr val="accent2"/>
                </a:solidFill>
              </a:rPr>
              <a:t>¿</a:t>
            </a:r>
            <a:r>
              <a:rPr lang="es-MX" sz="3100" b="1" dirty="0">
                <a:solidFill>
                  <a:schemeClr val="accent2"/>
                </a:solidFill>
              </a:rPr>
              <a:t>Cómo </a:t>
            </a:r>
            <a:r>
              <a:rPr lang="es-MX" sz="3100" b="1" dirty="0">
                <a:solidFill>
                  <a:schemeClr val="accent2"/>
                </a:solidFill>
              </a:rPr>
              <a:t>ven representados esos requerimientos los usuarios en un producto digital?</a:t>
            </a:r>
            <a:endParaRPr lang="es-MX" sz="3100" b="1" dirty="0">
              <a:solidFill>
                <a:schemeClr val="accent2"/>
              </a:solidFill>
            </a:endParaRPr>
          </a:p>
          <a:p>
            <a:pPr marL="0" indent="0" algn="ctr">
              <a:buNone/>
            </a:pPr>
            <a:endParaRPr lang="es-MX" sz="3100" b="1" dirty="0">
              <a:solidFill>
                <a:schemeClr val="accent2"/>
              </a:solidFill>
            </a:endParaRPr>
          </a:p>
          <a:p>
            <a:pPr marL="0" indent="0" algn="ctr">
              <a:buNone/>
            </a:pPr>
            <a:endParaRPr lang="es-MX" b="1" dirty="0" smtClean="0">
              <a:solidFill>
                <a:schemeClr val="accent2"/>
              </a:solidFill>
            </a:endParaRPr>
          </a:p>
          <a:p>
            <a:pPr marL="0" indent="0" algn="ctr">
              <a:buNone/>
            </a:pPr>
            <a:endParaRPr lang="es-MX" sz="3600" b="1" dirty="0">
              <a:solidFill>
                <a:srgbClr val="7030A0"/>
              </a:solidFill>
            </a:endParaRPr>
          </a:p>
          <a:p>
            <a:pPr marL="0" indent="0" algn="ctr">
              <a:buNone/>
            </a:pPr>
            <a:endParaRPr lang="es-MX" dirty="0" smtClean="0"/>
          </a:p>
        </p:txBody>
      </p:sp>
      <p:sp>
        <p:nvSpPr>
          <p:cNvPr id="100354" name="AutoShape 2" descr="Resultado de imagen para alcanzar meta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0356" name="AutoShape 4" descr="Resultado de imagen para alcanzar meta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grpSp>
        <p:nvGrpSpPr>
          <p:cNvPr id="7" name="Grupo 6"/>
          <p:cNvGrpSpPr/>
          <p:nvPr/>
        </p:nvGrpSpPr>
        <p:grpSpPr>
          <a:xfrm>
            <a:off x="5029913" y="5517232"/>
            <a:ext cx="5180887" cy="764134"/>
            <a:chOff x="3491880" y="5805265"/>
            <a:chExt cx="5180887" cy="764134"/>
          </a:xfrm>
        </p:grpSpPr>
        <p:sp>
          <p:nvSpPr>
            <p:cNvPr id="8" name="2 Marcador de contenido"/>
            <p:cNvSpPr txBox="1">
              <a:spLocks/>
            </p:cNvSpPr>
            <p:nvPr/>
          </p:nvSpPr>
          <p:spPr>
            <a:xfrm>
              <a:off x="3491880" y="5917097"/>
              <a:ext cx="4474840" cy="464231"/>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9388" indent="-179388">
                <a:buNone/>
              </a:pPr>
              <a:r>
                <a:rPr lang="es-ES" dirty="0"/>
                <a:t>    Por favor, detente un poco y formula una respuesta antes de pasar a la siguiente diapositiva </a:t>
              </a:r>
              <a:endParaRPr lang="es-MX" dirty="0"/>
            </a:p>
          </p:txBody>
        </p:sp>
        <p:pic>
          <p:nvPicPr>
            <p:cNvPr id="9" name="Imagen 8"/>
            <p:cNvPicPr>
              <a:picLocks noChangeAspect="1"/>
            </p:cNvPicPr>
            <p:nvPr/>
          </p:nvPicPr>
          <p:blipFill>
            <a:blip r:embed="rId3"/>
            <a:stretch>
              <a:fillRect/>
            </a:stretch>
          </p:blipFill>
          <p:spPr>
            <a:xfrm>
              <a:off x="7966288" y="5917097"/>
              <a:ext cx="690469" cy="584524"/>
            </a:xfrm>
            <a:prstGeom prst="rect">
              <a:avLst/>
            </a:prstGeom>
          </p:spPr>
        </p:pic>
        <p:sp>
          <p:nvSpPr>
            <p:cNvPr id="10" name="Rectángulo redondeado 9"/>
            <p:cNvSpPr/>
            <p:nvPr/>
          </p:nvSpPr>
          <p:spPr>
            <a:xfrm>
              <a:off x="3635896" y="5805265"/>
              <a:ext cx="5036871" cy="7641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Rectángulo 10"/>
          <p:cNvSpPr/>
          <p:nvPr/>
        </p:nvSpPr>
        <p:spPr>
          <a:xfrm>
            <a:off x="3431704" y="6596390"/>
            <a:ext cx="7632848" cy="261610"/>
          </a:xfrm>
          <a:prstGeom prst="rect">
            <a:avLst/>
          </a:prstGeom>
        </p:spPr>
        <p:txBody>
          <a:bodyPr wrap="square">
            <a:spAutoFit/>
          </a:bodyPr>
          <a:lstStyle/>
          <a:p>
            <a:r>
              <a:rPr lang="es-MX" sz="1100" dirty="0">
                <a:solidFill>
                  <a:schemeClr val="bg1"/>
                </a:solidFill>
                <a:latin typeface="ArialMT"/>
              </a:rPr>
              <a:t>Ana Berenice Rodríguez Lorenzo </a:t>
            </a:r>
            <a:r>
              <a:rPr lang="es-MX" sz="1100" dirty="0">
                <a:solidFill>
                  <a:schemeClr val="bg1"/>
                </a:solidFill>
                <a:latin typeface="ArialMT"/>
              </a:rPr>
              <a:t>- </a:t>
            </a:r>
            <a:r>
              <a:rPr lang="es-MX" sz="1100" dirty="0">
                <a:solidFill>
                  <a:schemeClr val="bg1"/>
                </a:solidFill>
                <a:latin typeface="ArialMT"/>
              </a:rPr>
              <a:t>UNAM – anici@comunidad.unam.mx </a:t>
            </a:r>
            <a:r>
              <a:rPr lang="es-MX" sz="1100" dirty="0">
                <a:solidFill>
                  <a:schemeClr val="bg1"/>
                </a:solidFill>
                <a:latin typeface="ArialMT"/>
              </a:rPr>
              <a:t>- No copiar o distribuir sin autorización</a:t>
            </a:r>
            <a:endParaRPr lang="es-MX" sz="1100" dirty="0">
              <a:solidFill>
                <a:schemeClr val="bg1"/>
              </a:solidFill>
            </a:endParaRPr>
          </a:p>
        </p:txBody>
      </p:sp>
    </p:spTree>
    <p:extLst>
      <p:ext uri="{BB962C8B-B14F-4D97-AF65-F5344CB8AC3E}">
        <p14:creationId xmlns:p14="http://schemas.microsoft.com/office/powerpoint/2010/main" val="3157369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79574" y="1772816"/>
            <a:ext cx="9384977" cy="1143000"/>
          </a:xfrm>
        </p:spPr>
        <p:txBody>
          <a:bodyPr>
            <a:normAutofit fontScale="90000"/>
          </a:bodyPr>
          <a:lstStyle/>
          <a:p>
            <a:r>
              <a:rPr lang="es-MX" b="1" dirty="0" smtClean="0">
                <a:solidFill>
                  <a:schemeClr val="accent2"/>
                </a:solidFill>
              </a:rPr>
              <a:t>Los usuarios ven </a:t>
            </a:r>
            <a:r>
              <a:rPr lang="es-MX" b="1" dirty="0">
                <a:solidFill>
                  <a:schemeClr val="accent2"/>
                </a:solidFill>
              </a:rPr>
              <a:t>representados esos requerimientos </a:t>
            </a:r>
            <a:r>
              <a:rPr lang="es-MX" b="1" dirty="0" smtClean="0">
                <a:solidFill>
                  <a:schemeClr val="accent2"/>
                </a:solidFill>
              </a:rPr>
              <a:t>en </a:t>
            </a:r>
            <a:r>
              <a:rPr lang="es-MX" b="1" dirty="0">
                <a:solidFill>
                  <a:schemeClr val="accent2"/>
                </a:solidFill>
              </a:rPr>
              <a:t>un producto </a:t>
            </a:r>
            <a:r>
              <a:rPr lang="es-MX" b="1" dirty="0" smtClean="0">
                <a:solidFill>
                  <a:schemeClr val="accent2"/>
                </a:solidFill>
              </a:rPr>
              <a:t>digital a través de </a:t>
            </a:r>
            <a:r>
              <a:rPr lang="es-MX" b="1" dirty="0" smtClean="0"/>
              <a:t>interfaces</a:t>
            </a:r>
            <a:r>
              <a:rPr lang="es-MX" dirty="0" smtClean="0"/>
              <a:t>.</a:t>
            </a:r>
            <a:br>
              <a:rPr lang="es-MX" dirty="0" smtClean="0"/>
            </a:br>
            <a:endParaRPr lang="es-MX" sz="3600" dirty="0"/>
          </a:p>
        </p:txBody>
      </p:sp>
      <p:sp>
        <p:nvSpPr>
          <p:cNvPr id="38914" name="AutoShape 2"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6" name="AutoShape 4"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8" name="AutoShape 6"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0" name="AutoShape 8"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2" name="AutoShape 10"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9" name="Picture 4" descr="Resultado de imagen para diseñador"/>
          <p:cNvPicPr>
            <a:picLocks noChangeAspect="1" noChangeArrowheads="1"/>
          </p:cNvPicPr>
          <p:nvPr/>
        </p:nvPicPr>
        <p:blipFill>
          <a:blip r:embed="rId3" cstate="print"/>
          <a:srcRect t="8674"/>
          <a:stretch>
            <a:fillRect/>
          </a:stretch>
        </p:blipFill>
        <p:spPr bwMode="auto">
          <a:xfrm>
            <a:off x="4583832" y="3090097"/>
            <a:ext cx="2808312" cy="2108838"/>
          </a:xfrm>
          <a:prstGeom prst="rect">
            <a:avLst/>
          </a:prstGeom>
          <a:noFill/>
        </p:spPr>
      </p:pic>
      <p:sp>
        <p:nvSpPr>
          <p:cNvPr id="3" name="CuadroTexto 2"/>
          <p:cNvSpPr txBox="1"/>
          <p:nvPr/>
        </p:nvSpPr>
        <p:spPr>
          <a:xfrm>
            <a:off x="1679574" y="5373216"/>
            <a:ext cx="9384977" cy="646331"/>
          </a:xfrm>
          <a:prstGeom prst="rect">
            <a:avLst/>
          </a:prstGeom>
          <a:noFill/>
        </p:spPr>
        <p:txBody>
          <a:bodyPr wrap="square" rtlCol="0">
            <a:spAutoFit/>
          </a:bodyPr>
          <a:lstStyle/>
          <a:p>
            <a:r>
              <a:rPr lang="es-MX" dirty="0"/>
              <a:t>Muchas veces cuando un usuario ve una pantalla piensa que el sistema ya </a:t>
            </a:r>
            <a:r>
              <a:rPr lang="es-MX" dirty="0"/>
              <a:t>está terminado y listo para ocuparse, podría decirse que para un usuario la interfaz es el sistema.</a:t>
            </a:r>
            <a:endParaRPr lang="es-MX" dirty="0"/>
          </a:p>
        </p:txBody>
      </p:sp>
      <p:sp>
        <p:nvSpPr>
          <p:cNvPr id="10" name="Rectángulo 9"/>
          <p:cNvSpPr/>
          <p:nvPr/>
        </p:nvSpPr>
        <p:spPr>
          <a:xfrm>
            <a:off x="3431704" y="6596390"/>
            <a:ext cx="7632848" cy="261610"/>
          </a:xfrm>
          <a:prstGeom prst="rect">
            <a:avLst/>
          </a:prstGeom>
        </p:spPr>
        <p:txBody>
          <a:bodyPr wrap="square">
            <a:spAutoFit/>
          </a:bodyPr>
          <a:lstStyle/>
          <a:p>
            <a:r>
              <a:rPr lang="es-MX" sz="1100" dirty="0">
                <a:solidFill>
                  <a:schemeClr val="bg1"/>
                </a:solidFill>
                <a:latin typeface="ArialMT"/>
              </a:rPr>
              <a:t>Ana Berenice Rodríguez Lorenzo </a:t>
            </a:r>
            <a:r>
              <a:rPr lang="es-MX" sz="1100" dirty="0">
                <a:solidFill>
                  <a:schemeClr val="bg1"/>
                </a:solidFill>
                <a:latin typeface="ArialMT"/>
              </a:rPr>
              <a:t>- </a:t>
            </a:r>
            <a:r>
              <a:rPr lang="es-MX" sz="1100" dirty="0">
                <a:solidFill>
                  <a:schemeClr val="bg1"/>
                </a:solidFill>
                <a:latin typeface="ArialMT"/>
              </a:rPr>
              <a:t>UNAM – anici@comunidad.unam.mx </a:t>
            </a:r>
            <a:r>
              <a:rPr lang="es-MX" sz="1100" dirty="0">
                <a:solidFill>
                  <a:schemeClr val="bg1"/>
                </a:solidFill>
                <a:latin typeface="ArialMT"/>
              </a:rPr>
              <a:t>- No copiar o distribuir sin autorización</a:t>
            </a:r>
            <a:endParaRPr lang="es-MX" sz="1100" dirty="0">
              <a:solidFill>
                <a:schemeClr val="bg1"/>
              </a:solidFill>
            </a:endParaRPr>
          </a:p>
        </p:txBody>
      </p:sp>
    </p:spTree>
    <p:extLst>
      <p:ext uri="{BB962C8B-B14F-4D97-AF65-F5344CB8AC3E}">
        <p14:creationId xmlns:p14="http://schemas.microsoft.com/office/powerpoint/2010/main" val="47157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accent2"/>
                </a:solidFill>
              </a:rPr>
              <a:t>Diseño de Interfaces</a:t>
            </a:r>
            <a:endParaRPr lang="es-MX" dirty="0">
              <a:solidFill>
                <a:schemeClr val="accent2"/>
              </a:solidFill>
            </a:endParaRPr>
          </a:p>
        </p:txBody>
      </p:sp>
      <p:sp>
        <p:nvSpPr>
          <p:cNvPr id="3" name="2 Marcador de contenido"/>
          <p:cNvSpPr>
            <a:spLocks noGrp="1"/>
          </p:cNvSpPr>
          <p:nvPr>
            <p:ph idx="1"/>
          </p:nvPr>
        </p:nvSpPr>
        <p:spPr>
          <a:xfrm>
            <a:off x="779647" y="1412776"/>
            <a:ext cx="10284905" cy="1368152"/>
          </a:xfrm>
        </p:spPr>
        <p:txBody>
          <a:bodyPr>
            <a:normAutofit/>
          </a:bodyPr>
          <a:lstStyle/>
          <a:p>
            <a:pPr marL="0" indent="0" algn="ctr">
              <a:buNone/>
            </a:pPr>
            <a:r>
              <a:rPr lang="es-MX" b="1" dirty="0" smtClean="0">
                <a:solidFill>
                  <a:srgbClr val="7030A0"/>
                </a:solidFill>
              </a:rPr>
              <a:t>La calidad de las interfaces depende de la calidad de los requerimientos</a:t>
            </a:r>
          </a:p>
        </p:txBody>
      </p:sp>
      <p:sp>
        <p:nvSpPr>
          <p:cNvPr id="38914" name="AutoShape 2"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6" name="AutoShape 4"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8" name="AutoShape 6"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0" name="AutoShape 8"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2" name="AutoShape 10"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1" name="2 Marcador de contenido"/>
          <p:cNvSpPr txBox="1">
            <a:spLocks/>
          </p:cNvSpPr>
          <p:nvPr/>
        </p:nvSpPr>
        <p:spPr>
          <a:xfrm>
            <a:off x="779646" y="2336144"/>
            <a:ext cx="10284905" cy="3888432"/>
          </a:xfrm>
          <a:prstGeom prst="rect">
            <a:avLst/>
          </a:prstGeom>
        </p:spPr>
        <p:txBody>
          <a:bodyPr vert="horz" lIns="91440" tIns="45720" rIns="91440" bIns="45720" rtlCol="0">
            <a:normAutofit/>
          </a:bodyPr>
          <a:lstStyle/>
          <a:p>
            <a:pPr>
              <a:spcBef>
                <a:spcPct val="20000"/>
              </a:spcBef>
            </a:pPr>
            <a:r>
              <a:rPr lang="es-MX" sz="3200" dirty="0"/>
              <a:t>Del mismo modo en que es posible cocinar mal con buenos ingredientes, pero,  </a:t>
            </a:r>
            <a:r>
              <a:rPr lang="es-MX" sz="3200" b="1" dirty="0"/>
              <a:t>NO es posible cocinar bien con malos </a:t>
            </a:r>
            <a:r>
              <a:rPr lang="es-MX" sz="3200" b="1" dirty="0"/>
              <a:t>ingredientes</a:t>
            </a:r>
            <a:r>
              <a:rPr lang="es-MX" sz="3200" dirty="0"/>
              <a:t> </a:t>
            </a:r>
            <a:r>
              <a:rPr lang="es-MX" sz="3200" dirty="0"/>
              <a:t>es </a:t>
            </a:r>
            <a:r>
              <a:rPr lang="es-MX" sz="3200" dirty="0"/>
              <a:t>posible hacer malas interfaces con buenos </a:t>
            </a:r>
            <a:r>
              <a:rPr lang="es-MX" sz="3200" dirty="0"/>
              <a:t>requerimientos, pero, </a:t>
            </a:r>
            <a:r>
              <a:rPr lang="es-MX" sz="3200" b="1" dirty="0"/>
              <a:t>NO</a:t>
            </a:r>
            <a:r>
              <a:rPr lang="es-MX" sz="3600" b="1" dirty="0"/>
              <a:t> </a:t>
            </a:r>
            <a:r>
              <a:rPr lang="es-MX" sz="3600" b="1" dirty="0"/>
              <a:t>es posible hacer buenas interfaces con malos </a:t>
            </a:r>
            <a:r>
              <a:rPr lang="es-MX" sz="3600" b="1" dirty="0"/>
              <a:t>requerimientos</a:t>
            </a:r>
            <a:r>
              <a:rPr lang="es-MX" sz="3200" dirty="0"/>
              <a:t>.</a:t>
            </a:r>
            <a:endParaRPr lang="es-MX" sz="3200" dirty="0"/>
          </a:p>
          <a:p>
            <a:pPr>
              <a:spcBef>
                <a:spcPct val="20000"/>
              </a:spcBef>
            </a:pPr>
            <a:endParaRPr lang="es-MX" sz="3200" dirty="0">
              <a:solidFill>
                <a:schemeClr val="bg1"/>
              </a:solidFill>
            </a:endParaRPr>
          </a:p>
          <a:p>
            <a:pPr marL="261938" indent="-261938">
              <a:spcBef>
                <a:spcPct val="20000"/>
              </a:spcBef>
              <a:defRPr/>
            </a:pPr>
            <a:endParaRPr lang="es-MX" sz="3200" dirty="0"/>
          </a:p>
          <a:p>
            <a:pPr marL="261938" indent="-261938">
              <a:spcBef>
                <a:spcPct val="20000"/>
              </a:spcBef>
              <a:defRPr/>
            </a:pPr>
            <a:endParaRPr lang="es-MX" sz="3200" dirty="0"/>
          </a:p>
          <a:p>
            <a:pPr marL="261938" indent="-261938">
              <a:spcBef>
                <a:spcPct val="20000"/>
              </a:spcBef>
              <a:defRPr/>
            </a:pPr>
            <a:endParaRPr lang="es-MX" sz="3200" dirty="0"/>
          </a:p>
          <a:p>
            <a:pPr marL="261938" indent="-261938">
              <a:spcBef>
                <a:spcPct val="20000"/>
              </a:spcBef>
              <a:defRPr/>
            </a:pPr>
            <a:endParaRPr lang="es-MX" sz="3200" dirty="0"/>
          </a:p>
          <a:p>
            <a:pPr marL="261938" indent="-261938">
              <a:spcBef>
                <a:spcPct val="20000"/>
              </a:spcBef>
              <a:defRPr/>
            </a:pPr>
            <a:endParaRPr lang="es-MX" sz="3200" dirty="0"/>
          </a:p>
        </p:txBody>
      </p:sp>
      <p:pic>
        <p:nvPicPr>
          <p:cNvPr id="43010" name="Picture 2" descr="Resultado de imagen para verduras podridas"/>
          <p:cNvPicPr>
            <a:picLocks noChangeAspect="1" noChangeArrowheads="1"/>
          </p:cNvPicPr>
          <p:nvPr/>
        </p:nvPicPr>
        <p:blipFill>
          <a:blip r:embed="rId3" cstate="print"/>
          <a:srcRect/>
          <a:stretch>
            <a:fillRect/>
          </a:stretch>
        </p:blipFill>
        <p:spPr bwMode="auto">
          <a:xfrm>
            <a:off x="8760295" y="4942834"/>
            <a:ext cx="2304256" cy="1281742"/>
          </a:xfrm>
          <a:prstGeom prst="rect">
            <a:avLst/>
          </a:prstGeom>
          <a:noFill/>
        </p:spPr>
      </p:pic>
      <p:sp>
        <p:nvSpPr>
          <p:cNvPr id="12" name="Rectángulo 11"/>
          <p:cNvSpPr/>
          <p:nvPr/>
        </p:nvSpPr>
        <p:spPr>
          <a:xfrm>
            <a:off x="3431704" y="6596390"/>
            <a:ext cx="7632848" cy="261610"/>
          </a:xfrm>
          <a:prstGeom prst="rect">
            <a:avLst/>
          </a:prstGeom>
        </p:spPr>
        <p:txBody>
          <a:bodyPr wrap="square">
            <a:spAutoFit/>
          </a:bodyPr>
          <a:lstStyle/>
          <a:p>
            <a:r>
              <a:rPr lang="es-MX" sz="1100" dirty="0">
                <a:solidFill>
                  <a:schemeClr val="bg1"/>
                </a:solidFill>
                <a:latin typeface="ArialMT"/>
              </a:rPr>
              <a:t>Ana Berenice Rodríguez Lorenzo </a:t>
            </a:r>
            <a:r>
              <a:rPr lang="es-MX" sz="1100" dirty="0">
                <a:solidFill>
                  <a:schemeClr val="bg1"/>
                </a:solidFill>
                <a:latin typeface="ArialMT"/>
              </a:rPr>
              <a:t>- </a:t>
            </a:r>
            <a:r>
              <a:rPr lang="es-MX" sz="1100" dirty="0">
                <a:solidFill>
                  <a:schemeClr val="bg1"/>
                </a:solidFill>
                <a:latin typeface="ArialMT"/>
              </a:rPr>
              <a:t>UNAM – anici@comunidad.unam.mx </a:t>
            </a:r>
            <a:r>
              <a:rPr lang="es-MX" sz="1100" dirty="0">
                <a:solidFill>
                  <a:schemeClr val="bg1"/>
                </a:solidFill>
                <a:latin typeface="ArialMT"/>
              </a:rPr>
              <a:t>- No copiar o distribuir sin autorización</a:t>
            </a:r>
            <a:endParaRPr lang="es-MX" sz="1100" dirty="0">
              <a:solidFill>
                <a:schemeClr val="bg1"/>
              </a:solidFill>
            </a:endParaRPr>
          </a:p>
        </p:txBody>
      </p:sp>
    </p:spTree>
    <p:extLst>
      <p:ext uri="{BB962C8B-B14F-4D97-AF65-F5344CB8AC3E}">
        <p14:creationId xmlns:p14="http://schemas.microsoft.com/office/powerpoint/2010/main" val="1290850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accent2"/>
                </a:solidFill>
              </a:rPr>
              <a:t>Diseño de Interfaces</a:t>
            </a:r>
            <a:endParaRPr lang="es-MX" dirty="0">
              <a:solidFill>
                <a:schemeClr val="accent2"/>
              </a:solidFill>
            </a:endParaRPr>
          </a:p>
        </p:txBody>
      </p:sp>
      <p:sp>
        <p:nvSpPr>
          <p:cNvPr id="38914" name="AutoShape 2"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6" name="AutoShape 4"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8" name="AutoShape 6"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0" name="AutoShape 8"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2" name="AutoShape 10"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5" name="2 Marcador de contenido"/>
          <p:cNvSpPr txBox="1">
            <a:spLocks/>
          </p:cNvSpPr>
          <p:nvPr/>
        </p:nvSpPr>
        <p:spPr>
          <a:xfrm>
            <a:off x="2063552" y="1484784"/>
            <a:ext cx="8229600" cy="2376264"/>
          </a:xfrm>
          <a:prstGeom prst="rect">
            <a:avLst/>
          </a:prstGeom>
        </p:spPr>
        <p:txBody>
          <a:bodyPr vert="horz" lIns="91440" tIns="45720" rIns="91440" bIns="45720" rtlCol="0">
            <a:normAutofit/>
          </a:bodyPr>
          <a:lstStyle/>
          <a:p>
            <a:pPr algn="ctr">
              <a:spcBef>
                <a:spcPct val="20000"/>
              </a:spcBef>
              <a:defRPr/>
            </a:pPr>
            <a:r>
              <a:rPr lang="es-MX" sz="3200" dirty="0"/>
              <a:t>Antes de comenzar a diseñar una interfaz de usuario se debe tener un </a:t>
            </a:r>
            <a:r>
              <a:rPr lang="es-MX" sz="3200" b="1" dirty="0"/>
              <a:t>buen entendimiento de los requerimientos</a:t>
            </a:r>
            <a:r>
              <a:rPr lang="es-MX" sz="3200" dirty="0"/>
              <a:t>.</a:t>
            </a:r>
            <a:endParaRPr lang="es-MX" sz="3200" dirty="0"/>
          </a:p>
        </p:txBody>
      </p:sp>
      <p:pic>
        <p:nvPicPr>
          <p:cNvPr id="44034" name="Picture 2" descr="Resultado de imagen para comprender"/>
          <p:cNvPicPr>
            <a:picLocks noChangeAspect="1" noChangeArrowheads="1"/>
          </p:cNvPicPr>
          <p:nvPr/>
        </p:nvPicPr>
        <p:blipFill>
          <a:blip r:embed="rId3" cstate="print"/>
          <a:srcRect/>
          <a:stretch>
            <a:fillRect/>
          </a:stretch>
        </p:blipFill>
        <p:spPr bwMode="auto">
          <a:xfrm>
            <a:off x="4502987" y="3429000"/>
            <a:ext cx="3350730" cy="2693988"/>
          </a:xfrm>
          <a:prstGeom prst="rect">
            <a:avLst/>
          </a:prstGeom>
          <a:noFill/>
        </p:spPr>
      </p:pic>
      <p:sp>
        <p:nvSpPr>
          <p:cNvPr id="44036" name="AutoShape 4" descr="Resultado de imagen para comprende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1" name="Rectángulo 10"/>
          <p:cNvSpPr/>
          <p:nvPr/>
        </p:nvSpPr>
        <p:spPr>
          <a:xfrm>
            <a:off x="3431704" y="6596390"/>
            <a:ext cx="7632848" cy="261610"/>
          </a:xfrm>
          <a:prstGeom prst="rect">
            <a:avLst/>
          </a:prstGeom>
        </p:spPr>
        <p:txBody>
          <a:bodyPr wrap="square">
            <a:spAutoFit/>
          </a:bodyPr>
          <a:lstStyle/>
          <a:p>
            <a:r>
              <a:rPr lang="es-MX" sz="1100" dirty="0">
                <a:solidFill>
                  <a:schemeClr val="bg1"/>
                </a:solidFill>
                <a:latin typeface="ArialMT"/>
              </a:rPr>
              <a:t>Ana Berenice Rodríguez Lorenzo </a:t>
            </a:r>
            <a:r>
              <a:rPr lang="es-MX" sz="1100" dirty="0">
                <a:solidFill>
                  <a:schemeClr val="bg1"/>
                </a:solidFill>
                <a:latin typeface="ArialMT"/>
              </a:rPr>
              <a:t>- </a:t>
            </a:r>
            <a:r>
              <a:rPr lang="es-MX" sz="1100" dirty="0">
                <a:solidFill>
                  <a:schemeClr val="bg1"/>
                </a:solidFill>
                <a:latin typeface="ArialMT"/>
              </a:rPr>
              <a:t>UNAM – anici@comunidad.unam.mx </a:t>
            </a:r>
            <a:r>
              <a:rPr lang="es-MX" sz="1100" dirty="0">
                <a:solidFill>
                  <a:schemeClr val="bg1"/>
                </a:solidFill>
                <a:latin typeface="ArialMT"/>
              </a:rPr>
              <a:t>- No copiar o distribuir sin autorización</a:t>
            </a:r>
            <a:endParaRPr lang="es-MX" sz="1100" dirty="0">
              <a:solidFill>
                <a:schemeClr val="bg1"/>
              </a:solidFill>
            </a:endParaRPr>
          </a:p>
        </p:txBody>
      </p:sp>
    </p:spTree>
    <p:extLst>
      <p:ext uri="{BB962C8B-B14F-4D97-AF65-F5344CB8AC3E}">
        <p14:creationId xmlns:p14="http://schemas.microsoft.com/office/powerpoint/2010/main" val="11123504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l"/>
            <a:r>
              <a:rPr lang="es-MX" sz="3200" dirty="0">
                <a:solidFill>
                  <a:srgbClr val="92D050"/>
                </a:solidFill>
              </a:rPr>
              <a:t>Es momento de </a:t>
            </a:r>
            <a:r>
              <a:rPr lang="es-MX" sz="3200" dirty="0">
                <a:solidFill>
                  <a:srgbClr val="92D050"/>
                </a:solidFill>
              </a:rPr>
              <a:t>una actividad …</a:t>
            </a:r>
            <a:endParaRPr lang="es-MX" sz="3200" dirty="0"/>
          </a:p>
        </p:txBody>
      </p:sp>
      <p:sp>
        <p:nvSpPr>
          <p:cNvPr id="3" name="Marcador de contenido 2"/>
          <p:cNvSpPr>
            <a:spLocks noGrp="1"/>
          </p:cNvSpPr>
          <p:nvPr>
            <p:ph idx="1"/>
          </p:nvPr>
        </p:nvSpPr>
        <p:spPr>
          <a:xfrm>
            <a:off x="1981200" y="1600200"/>
            <a:ext cx="8229600" cy="4997152"/>
          </a:xfrm>
        </p:spPr>
        <p:txBody>
          <a:bodyPr>
            <a:noAutofit/>
          </a:bodyPr>
          <a:lstStyle/>
          <a:p>
            <a:pPr marL="0" indent="0">
              <a:spcBef>
                <a:spcPct val="0"/>
              </a:spcBef>
              <a:buNone/>
            </a:pPr>
            <a:r>
              <a:rPr lang="es-MX" sz="4400" b="1" dirty="0">
                <a:solidFill>
                  <a:schemeClr val="accent6"/>
                </a:solidFill>
                <a:latin typeface="+mj-lt"/>
                <a:ea typeface="+mj-ea"/>
                <a:cs typeface="+mj-cs"/>
              </a:rPr>
              <a:t>Realiza la actividad #12</a:t>
            </a:r>
          </a:p>
          <a:p>
            <a:pPr marL="0" indent="0">
              <a:spcBef>
                <a:spcPct val="0"/>
              </a:spcBef>
              <a:buNone/>
            </a:pPr>
            <a:r>
              <a:rPr lang="es-MX" b="1" dirty="0">
                <a:solidFill>
                  <a:schemeClr val="accent6"/>
                </a:solidFill>
              </a:rPr>
              <a:t>ACERCA DE: </a:t>
            </a:r>
            <a:r>
              <a:rPr lang="es-MX" dirty="0">
                <a:solidFill>
                  <a:schemeClr val="accent6"/>
                </a:solidFill>
              </a:rPr>
              <a:t>diagrama de flujo</a:t>
            </a:r>
            <a:endParaRPr lang="es-MX" sz="4400" b="1" dirty="0">
              <a:solidFill>
                <a:schemeClr val="accent6"/>
              </a:solidFill>
              <a:latin typeface="+mj-lt"/>
              <a:ea typeface="+mj-ea"/>
              <a:cs typeface="+mj-cs"/>
            </a:endParaRPr>
          </a:p>
        </p:txBody>
      </p:sp>
      <p:sp>
        <p:nvSpPr>
          <p:cNvPr id="5" name="Rectángulo 4"/>
          <p:cNvSpPr/>
          <p:nvPr/>
        </p:nvSpPr>
        <p:spPr>
          <a:xfrm>
            <a:off x="3431704" y="6596390"/>
            <a:ext cx="7632848" cy="261610"/>
          </a:xfrm>
          <a:prstGeom prst="rect">
            <a:avLst/>
          </a:prstGeom>
        </p:spPr>
        <p:txBody>
          <a:bodyPr wrap="square">
            <a:spAutoFit/>
          </a:bodyPr>
          <a:lstStyle/>
          <a:p>
            <a:r>
              <a:rPr lang="es-MX" sz="1100" dirty="0">
                <a:solidFill>
                  <a:schemeClr val="bg1"/>
                </a:solidFill>
                <a:latin typeface="ArialMT"/>
              </a:rPr>
              <a:t>Ana Berenice Rodríguez Lorenzo </a:t>
            </a:r>
            <a:r>
              <a:rPr lang="es-MX" sz="1100" dirty="0">
                <a:solidFill>
                  <a:schemeClr val="bg1"/>
                </a:solidFill>
                <a:latin typeface="ArialMT"/>
              </a:rPr>
              <a:t>- </a:t>
            </a:r>
            <a:r>
              <a:rPr lang="es-MX" sz="1100" dirty="0">
                <a:solidFill>
                  <a:schemeClr val="bg1"/>
                </a:solidFill>
                <a:latin typeface="ArialMT"/>
              </a:rPr>
              <a:t>UNAM – anici@comunidad.unam.mx </a:t>
            </a:r>
            <a:r>
              <a:rPr lang="es-MX" sz="1100" dirty="0">
                <a:solidFill>
                  <a:schemeClr val="bg1"/>
                </a:solidFill>
                <a:latin typeface="ArialMT"/>
              </a:rPr>
              <a:t>- No copiar o distribuir sin autorización</a:t>
            </a:r>
            <a:endParaRPr lang="es-MX" sz="1100" dirty="0">
              <a:solidFill>
                <a:schemeClr val="bg1"/>
              </a:solidFill>
            </a:endParaRPr>
          </a:p>
        </p:txBody>
      </p:sp>
      <p:pic>
        <p:nvPicPr>
          <p:cNvPr id="7" name="Picture 15"/>
          <p:cNvPicPr>
            <a:picLocks noChangeAspect="1" noChangeArrowheads="1"/>
          </p:cNvPicPr>
          <p:nvPr/>
        </p:nvPicPr>
        <p:blipFill>
          <a:blip r:embed="rId3" cstate="print"/>
          <a:srcRect/>
          <a:stretch>
            <a:fillRect/>
          </a:stretch>
        </p:blipFill>
        <p:spPr bwMode="auto">
          <a:xfrm>
            <a:off x="4799856" y="2996952"/>
            <a:ext cx="3013816" cy="3084562"/>
          </a:xfrm>
          <a:prstGeom prst="rect">
            <a:avLst/>
          </a:prstGeom>
          <a:noFill/>
          <a:ln w="9525">
            <a:noFill/>
            <a:miter lim="800000"/>
            <a:headEnd/>
            <a:tailEnd/>
          </a:ln>
        </p:spPr>
      </p:pic>
    </p:spTree>
    <p:extLst>
      <p:ext uri="{BB962C8B-B14F-4D97-AF65-F5344CB8AC3E}">
        <p14:creationId xmlns:p14="http://schemas.microsoft.com/office/powerpoint/2010/main" val="2475455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accent2"/>
                </a:solidFill>
              </a:rPr>
              <a:t>Diseño de Interacción</a:t>
            </a:r>
            <a:endParaRPr lang="es-MX" dirty="0">
              <a:solidFill>
                <a:schemeClr val="accent2"/>
              </a:solidFill>
            </a:endParaRPr>
          </a:p>
        </p:txBody>
      </p:sp>
      <p:sp>
        <p:nvSpPr>
          <p:cNvPr id="3" name="2 Marcador de contenido"/>
          <p:cNvSpPr>
            <a:spLocks noGrp="1"/>
          </p:cNvSpPr>
          <p:nvPr>
            <p:ph idx="1"/>
          </p:nvPr>
        </p:nvSpPr>
        <p:spPr/>
        <p:txBody>
          <a:bodyPr>
            <a:normAutofit/>
          </a:bodyPr>
          <a:lstStyle/>
          <a:p>
            <a:pPr marL="0" indent="0">
              <a:buNone/>
            </a:pPr>
            <a:r>
              <a:rPr lang="es-MX" dirty="0" smtClean="0"/>
              <a:t>Es en este paso donde se diseña la interacción entre el usuario y el producto. </a:t>
            </a:r>
          </a:p>
          <a:p>
            <a:pPr marL="0" indent="0">
              <a:buNone/>
            </a:pPr>
            <a:r>
              <a:rPr lang="es-MX" dirty="0" smtClean="0"/>
              <a:t>Básicamente, se diseña </a:t>
            </a:r>
            <a:r>
              <a:rPr lang="es-MX" b="1" dirty="0" smtClean="0"/>
              <a:t>el comportamiento del usuario</a:t>
            </a:r>
            <a:r>
              <a:rPr lang="es-MX" dirty="0" smtClean="0"/>
              <a:t>.</a:t>
            </a:r>
          </a:p>
          <a:p>
            <a:pPr>
              <a:buNone/>
            </a:pPr>
            <a:r>
              <a:rPr lang="es-MX" dirty="0" smtClean="0"/>
              <a:t>Hay dos elementos a resaltar:</a:t>
            </a:r>
          </a:p>
          <a:p>
            <a:r>
              <a:rPr lang="es-MX" b="1" dirty="0" smtClean="0">
                <a:solidFill>
                  <a:srgbClr val="7030A0"/>
                </a:solidFill>
              </a:rPr>
              <a:t>Intención</a:t>
            </a:r>
            <a:r>
              <a:rPr lang="es-MX" dirty="0" smtClean="0">
                <a:solidFill>
                  <a:srgbClr val="7030A0"/>
                </a:solidFill>
              </a:rPr>
              <a:t>:</a:t>
            </a:r>
            <a:r>
              <a:rPr lang="es-MX" dirty="0" smtClean="0"/>
              <a:t> Cuando el usuario complete sus metas, nosotros también debemos completar las nuestras. </a:t>
            </a:r>
          </a:p>
          <a:p>
            <a:pPr lvl="0"/>
            <a:r>
              <a:rPr lang="es-MX" b="1" dirty="0" smtClean="0">
                <a:solidFill>
                  <a:srgbClr val="7030A0"/>
                </a:solidFill>
              </a:rPr>
              <a:t>Resultados:</a:t>
            </a:r>
            <a:r>
              <a:rPr lang="es-MX" dirty="0" smtClean="0"/>
              <a:t> Las habilidades como diseñador de UX se miden respecto a qué tan bien se logran realizar esas metas.</a:t>
            </a:r>
          </a:p>
          <a:p>
            <a:pPr>
              <a:buNone/>
            </a:pPr>
            <a:endParaRPr lang="es-MX" dirty="0"/>
          </a:p>
        </p:txBody>
      </p:sp>
      <p:sp>
        <p:nvSpPr>
          <p:cNvPr id="4" name="Rectángulo 3"/>
          <p:cNvSpPr/>
          <p:nvPr/>
        </p:nvSpPr>
        <p:spPr>
          <a:xfrm>
            <a:off x="3431704" y="6623774"/>
            <a:ext cx="7632848" cy="261610"/>
          </a:xfrm>
          <a:prstGeom prst="rect">
            <a:avLst/>
          </a:prstGeom>
        </p:spPr>
        <p:txBody>
          <a:bodyPr wrap="square">
            <a:spAutoFit/>
          </a:bodyPr>
          <a:lstStyle/>
          <a:p>
            <a:r>
              <a:rPr lang="es-MX" sz="1100" dirty="0">
                <a:solidFill>
                  <a:schemeClr val="bg1"/>
                </a:solidFill>
                <a:latin typeface="ArialMT"/>
              </a:rPr>
              <a:t>Ana Berenice Rodríguez Lorenzo </a:t>
            </a:r>
            <a:r>
              <a:rPr lang="es-MX" sz="1100" dirty="0">
                <a:solidFill>
                  <a:schemeClr val="bg1"/>
                </a:solidFill>
                <a:latin typeface="ArialMT"/>
              </a:rPr>
              <a:t>- </a:t>
            </a:r>
            <a:r>
              <a:rPr lang="es-MX" sz="1100" dirty="0">
                <a:solidFill>
                  <a:schemeClr val="bg1"/>
                </a:solidFill>
                <a:latin typeface="ArialMT"/>
              </a:rPr>
              <a:t>UNAM – anici@comunidad.unam.mx </a:t>
            </a:r>
            <a:r>
              <a:rPr lang="es-MX" sz="1100" dirty="0">
                <a:solidFill>
                  <a:schemeClr val="bg1"/>
                </a:solidFill>
                <a:latin typeface="ArialMT"/>
              </a:rPr>
              <a:t>- No copiar o distribuir sin autorización</a:t>
            </a:r>
            <a:endParaRPr lang="es-MX" sz="11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l"/>
            <a:r>
              <a:rPr lang="es-MX" sz="3200" dirty="0">
                <a:solidFill>
                  <a:srgbClr val="92D050"/>
                </a:solidFill>
              </a:rPr>
              <a:t>Es momento de </a:t>
            </a:r>
            <a:r>
              <a:rPr lang="es-MX" sz="3200" dirty="0">
                <a:solidFill>
                  <a:srgbClr val="92D050"/>
                </a:solidFill>
              </a:rPr>
              <a:t>una actividad …</a:t>
            </a:r>
            <a:endParaRPr lang="es-MX" sz="3200" dirty="0"/>
          </a:p>
        </p:txBody>
      </p:sp>
      <p:sp>
        <p:nvSpPr>
          <p:cNvPr id="3" name="Marcador de contenido 2"/>
          <p:cNvSpPr>
            <a:spLocks noGrp="1"/>
          </p:cNvSpPr>
          <p:nvPr>
            <p:ph idx="1"/>
          </p:nvPr>
        </p:nvSpPr>
        <p:spPr>
          <a:xfrm>
            <a:off x="1981200" y="1600200"/>
            <a:ext cx="8229600" cy="4997152"/>
          </a:xfrm>
        </p:spPr>
        <p:txBody>
          <a:bodyPr>
            <a:noAutofit/>
          </a:bodyPr>
          <a:lstStyle/>
          <a:p>
            <a:pPr marL="0" indent="0">
              <a:spcBef>
                <a:spcPct val="0"/>
              </a:spcBef>
              <a:buNone/>
            </a:pPr>
            <a:r>
              <a:rPr lang="es-MX" sz="4400" b="1" dirty="0">
                <a:solidFill>
                  <a:schemeClr val="accent6"/>
                </a:solidFill>
                <a:latin typeface="+mj-lt"/>
                <a:ea typeface="+mj-ea"/>
                <a:cs typeface="+mj-cs"/>
              </a:rPr>
              <a:t>Realiza la actividad #13</a:t>
            </a:r>
          </a:p>
          <a:p>
            <a:pPr marL="0" indent="0">
              <a:spcBef>
                <a:spcPct val="0"/>
              </a:spcBef>
              <a:buNone/>
            </a:pPr>
            <a:r>
              <a:rPr lang="es-MX" b="1" dirty="0">
                <a:solidFill>
                  <a:schemeClr val="accent6"/>
                </a:solidFill>
              </a:rPr>
              <a:t>ACERCA DE: </a:t>
            </a:r>
            <a:r>
              <a:rPr lang="es-MX" dirty="0">
                <a:solidFill>
                  <a:schemeClr val="accent6"/>
                </a:solidFill>
              </a:rPr>
              <a:t>diagrama de </a:t>
            </a:r>
            <a:r>
              <a:rPr lang="es-MX" dirty="0">
                <a:solidFill>
                  <a:schemeClr val="accent6"/>
                </a:solidFill>
              </a:rPr>
              <a:t>interacción. </a:t>
            </a:r>
            <a:r>
              <a:rPr lang="es-MX" sz="2000" dirty="0">
                <a:solidFill>
                  <a:srgbClr val="FF0000"/>
                </a:solidFill>
              </a:rPr>
              <a:t>Revisa el ejemplo que se incluye en el archivo anexo.</a:t>
            </a:r>
            <a:endParaRPr lang="es-MX" sz="2000" b="1" dirty="0">
              <a:solidFill>
                <a:schemeClr val="accent6"/>
              </a:solidFill>
              <a:latin typeface="+mj-lt"/>
              <a:ea typeface="+mj-ea"/>
              <a:cs typeface="+mj-cs"/>
            </a:endParaRPr>
          </a:p>
        </p:txBody>
      </p:sp>
      <p:sp>
        <p:nvSpPr>
          <p:cNvPr id="5" name="Rectángulo 4"/>
          <p:cNvSpPr/>
          <p:nvPr/>
        </p:nvSpPr>
        <p:spPr>
          <a:xfrm>
            <a:off x="3431704" y="6596390"/>
            <a:ext cx="7632848" cy="261610"/>
          </a:xfrm>
          <a:prstGeom prst="rect">
            <a:avLst/>
          </a:prstGeom>
        </p:spPr>
        <p:txBody>
          <a:bodyPr wrap="square">
            <a:spAutoFit/>
          </a:bodyPr>
          <a:lstStyle/>
          <a:p>
            <a:r>
              <a:rPr lang="es-MX" sz="1100" dirty="0">
                <a:solidFill>
                  <a:schemeClr val="bg1"/>
                </a:solidFill>
                <a:latin typeface="ArialMT"/>
              </a:rPr>
              <a:t>Ana Berenice Rodríguez Lorenzo </a:t>
            </a:r>
            <a:r>
              <a:rPr lang="es-MX" sz="1100" dirty="0">
                <a:solidFill>
                  <a:schemeClr val="bg1"/>
                </a:solidFill>
                <a:latin typeface="ArialMT"/>
              </a:rPr>
              <a:t>- </a:t>
            </a:r>
            <a:r>
              <a:rPr lang="es-MX" sz="1100" dirty="0">
                <a:solidFill>
                  <a:schemeClr val="bg1"/>
                </a:solidFill>
                <a:latin typeface="ArialMT"/>
              </a:rPr>
              <a:t>UNAM – anici@comunidad.unam.mx </a:t>
            </a:r>
            <a:r>
              <a:rPr lang="es-MX" sz="1100" dirty="0">
                <a:solidFill>
                  <a:schemeClr val="bg1"/>
                </a:solidFill>
                <a:latin typeface="ArialMT"/>
              </a:rPr>
              <a:t>- No copiar o distribuir sin autorización</a:t>
            </a:r>
            <a:endParaRPr lang="es-MX" sz="1100" dirty="0">
              <a:solidFill>
                <a:schemeClr val="bg1"/>
              </a:solidFill>
            </a:endParaRPr>
          </a:p>
        </p:txBody>
      </p:sp>
      <p:pic>
        <p:nvPicPr>
          <p:cNvPr id="6" name="Picture 15"/>
          <p:cNvPicPr>
            <a:picLocks noChangeAspect="1" noChangeArrowheads="1"/>
          </p:cNvPicPr>
          <p:nvPr/>
        </p:nvPicPr>
        <p:blipFill>
          <a:blip r:embed="rId3" cstate="print"/>
          <a:srcRect/>
          <a:stretch>
            <a:fillRect/>
          </a:stretch>
        </p:blipFill>
        <p:spPr bwMode="auto">
          <a:xfrm>
            <a:off x="4727848" y="3080742"/>
            <a:ext cx="3013816" cy="3084562"/>
          </a:xfrm>
          <a:prstGeom prst="rect">
            <a:avLst/>
          </a:prstGeom>
          <a:noFill/>
          <a:ln w="9525">
            <a:noFill/>
            <a:miter lim="800000"/>
            <a:headEnd/>
            <a:tailEnd/>
          </a:ln>
        </p:spPr>
      </p:pic>
      <p:sp>
        <p:nvSpPr>
          <p:cNvPr id="8" name="17 Rectángulo"/>
          <p:cNvSpPr/>
          <p:nvPr/>
        </p:nvSpPr>
        <p:spPr>
          <a:xfrm>
            <a:off x="5663952" y="4653136"/>
            <a:ext cx="1224136" cy="151216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18 Rectángulo"/>
          <p:cNvSpPr/>
          <p:nvPr/>
        </p:nvSpPr>
        <p:spPr>
          <a:xfrm>
            <a:off x="5663952" y="3068960"/>
            <a:ext cx="1224136" cy="151216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p:cNvSpPr/>
          <p:nvPr/>
        </p:nvSpPr>
        <p:spPr>
          <a:xfrm>
            <a:off x="3584104" y="6748790"/>
            <a:ext cx="7632848" cy="261610"/>
          </a:xfrm>
          <a:prstGeom prst="rect">
            <a:avLst/>
          </a:prstGeom>
        </p:spPr>
        <p:txBody>
          <a:bodyPr wrap="square">
            <a:spAutoFit/>
          </a:bodyPr>
          <a:lstStyle/>
          <a:p>
            <a:r>
              <a:rPr lang="es-MX" sz="1100" dirty="0">
                <a:solidFill>
                  <a:schemeClr val="bg1"/>
                </a:solidFill>
                <a:latin typeface="ArialMT"/>
              </a:rPr>
              <a:t>Ana Berenice Rodríguez Lorenzo </a:t>
            </a:r>
            <a:r>
              <a:rPr lang="es-MX" sz="1100" dirty="0">
                <a:solidFill>
                  <a:schemeClr val="bg1"/>
                </a:solidFill>
                <a:latin typeface="ArialMT"/>
              </a:rPr>
              <a:t>- </a:t>
            </a:r>
            <a:r>
              <a:rPr lang="es-MX" sz="1100" dirty="0">
                <a:solidFill>
                  <a:schemeClr val="bg1"/>
                </a:solidFill>
                <a:latin typeface="ArialMT"/>
              </a:rPr>
              <a:t>UNAM – anici@comunidad.unam.mx </a:t>
            </a:r>
            <a:r>
              <a:rPr lang="es-MX" sz="1100" dirty="0">
                <a:solidFill>
                  <a:schemeClr val="bg1"/>
                </a:solidFill>
                <a:latin typeface="ArialMT"/>
              </a:rPr>
              <a:t>- No copiar o distribuir sin autorización</a:t>
            </a:r>
            <a:endParaRPr lang="es-MX" sz="1100" dirty="0">
              <a:solidFill>
                <a:schemeClr val="bg1"/>
              </a:solidFill>
            </a:endParaRPr>
          </a:p>
        </p:txBody>
      </p:sp>
    </p:spTree>
    <p:extLst>
      <p:ext uri="{BB962C8B-B14F-4D97-AF65-F5344CB8AC3E}">
        <p14:creationId xmlns:p14="http://schemas.microsoft.com/office/powerpoint/2010/main" val="16058350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91544" y="2780928"/>
            <a:ext cx="8229600" cy="1143000"/>
          </a:xfrm>
        </p:spPr>
        <p:txBody>
          <a:bodyPr>
            <a:normAutofit/>
          </a:bodyPr>
          <a:lstStyle/>
          <a:p>
            <a:r>
              <a:rPr lang="es-MX" sz="3600" dirty="0" err="1">
                <a:solidFill>
                  <a:schemeClr val="accent2"/>
                </a:solidFill>
              </a:rPr>
              <a:t>Prototipado</a:t>
            </a:r>
            <a:endParaRPr lang="es-MX" sz="3600" dirty="0">
              <a:solidFill>
                <a:schemeClr val="accent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E97FB11-3537-457C-B024-7FC8A7B15319}"/>
              </a:ext>
            </a:extLst>
          </p:cNvPr>
          <p:cNvSpPr txBox="1"/>
          <p:nvPr/>
        </p:nvSpPr>
        <p:spPr>
          <a:xfrm>
            <a:off x="911424" y="1241051"/>
            <a:ext cx="10153128" cy="1138773"/>
          </a:xfrm>
          <a:prstGeom prst="rect">
            <a:avLst/>
          </a:prstGeom>
          <a:noFill/>
        </p:spPr>
        <p:txBody>
          <a:bodyPr wrap="square" rtlCol="0">
            <a:spAutoFit/>
          </a:bodyPr>
          <a:lstStyle/>
          <a:p>
            <a:r>
              <a:rPr lang="es-MX" sz="2000" dirty="0"/>
              <a:t>Técnica </a:t>
            </a:r>
            <a:r>
              <a:rPr lang="es-MX" sz="2000" dirty="0"/>
              <a:t>de representación donde se construye </a:t>
            </a:r>
            <a:r>
              <a:rPr lang="es-MX" sz="2400" b="1" dirty="0"/>
              <a:t>un modelo que expresa los requerimientos </a:t>
            </a:r>
            <a:r>
              <a:rPr lang="es-MX" sz="2400" b="1" dirty="0"/>
              <a:t>funcionales del </a:t>
            </a:r>
            <a:r>
              <a:rPr lang="es-MX" sz="2400" b="1" dirty="0"/>
              <a:t>usuario </a:t>
            </a:r>
            <a:r>
              <a:rPr lang="es-MX" sz="2000" dirty="0"/>
              <a:t>con el fin de verificar si la interpretación del </a:t>
            </a:r>
            <a:r>
              <a:rPr lang="es-MX" sz="2000" dirty="0"/>
              <a:t>requerimiento </a:t>
            </a:r>
            <a:r>
              <a:rPr lang="es-MX" sz="2000" dirty="0"/>
              <a:t>por parte del equipo es correcta.</a:t>
            </a:r>
          </a:p>
        </p:txBody>
      </p:sp>
      <p:pic>
        <p:nvPicPr>
          <p:cNvPr id="1026" name="Picture 2" descr="Resultado de imagen para prototipo">
            <a:extLst>
              <a:ext uri="{FF2B5EF4-FFF2-40B4-BE49-F238E27FC236}">
                <a16:creationId xmlns:a16="http://schemas.microsoft.com/office/drawing/2014/main" id="{EECC28BC-8BA2-4F8C-9908-CF5F461CB5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989" y="2780928"/>
            <a:ext cx="4028240" cy="30243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prototipo">
            <a:extLst>
              <a:ext uri="{FF2B5EF4-FFF2-40B4-BE49-F238E27FC236}">
                <a16:creationId xmlns:a16="http://schemas.microsoft.com/office/drawing/2014/main" id="{BD31634B-AE0D-4294-B111-8E3CFD2B97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1411" y="3068961"/>
            <a:ext cx="4353624" cy="2448273"/>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911424" y="365127"/>
            <a:ext cx="9127926" cy="132556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dirty="0">
                <a:solidFill>
                  <a:schemeClr val="accent2"/>
                </a:solidFill>
              </a:rPr>
              <a:t>¿Qué es un prototipo?</a:t>
            </a:r>
            <a:endParaRPr lang="es-MX" dirty="0">
              <a:solidFill>
                <a:schemeClr val="accent2"/>
              </a:solidFill>
            </a:endParaRPr>
          </a:p>
        </p:txBody>
      </p:sp>
      <p:sp>
        <p:nvSpPr>
          <p:cNvPr id="6" name="Rectángulo 5"/>
          <p:cNvSpPr/>
          <p:nvPr/>
        </p:nvSpPr>
        <p:spPr>
          <a:xfrm>
            <a:off x="3431704" y="6596390"/>
            <a:ext cx="7632848" cy="261610"/>
          </a:xfrm>
          <a:prstGeom prst="rect">
            <a:avLst/>
          </a:prstGeom>
        </p:spPr>
        <p:txBody>
          <a:bodyPr wrap="square">
            <a:spAutoFit/>
          </a:bodyPr>
          <a:lstStyle/>
          <a:p>
            <a:r>
              <a:rPr lang="es-MX" sz="1100" dirty="0">
                <a:solidFill>
                  <a:schemeClr val="bg1"/>
                </a:solidFill>
                <a:latin typeface="ArialMT"/>
              </a:rPr>
              <a:t>Ana Berenice Rodríguez Lorenzo </a:t>
            </a:r>
            <a:r>
              <a:rPr lang="es-MX" sz="1100" dirty="0">
                <a:solidFill>
                  <a:schemeClr val="bg1"/>
                </a:solidFill>
                <a:latin typeface="ArialMT"/>
              </a:rPr>
              <a:t>- </a:t>
            </a:r>
            <a:r>
              <a:rPr lang="es-MX" sz="1100" dirty="0">
                <a:solidFill>
                  <a:schemeClr val="bg1"/>
                </a:solidFill>
                <a:latin typeface="ArialMT"/>
              </a:rPr>
              <a:t>UNAM – anici@comunidad.unam.mx </a:t>
            </a:r>
            <a:r>
              <a:rPr lang="es-MX" sz="1100" dirty="0">
                <a:solidFill>
                  <a:schemeClr val="bg1"/>
                </a:solidFill>
                <a:latin typeface="ArialMT"/>
              </a:rPr>
              <a:t>- No copiar o distribuir sin autorización</a:t>
            </a:r>
            <a:endParaRPr lang="es-MX" sz="1100" dirty="0">
              <a:solidFill>
                <a:schemeClr val="bg1"/>
              </a:solidFill>
            </a:endParaRPr>
          </a:p>
        </p:txBody>
      </p:sp>
    </p:spTree>
    <p:extLst>
      <p:ext uri="{BB962C8B-B14F-4D97-AF65-F5344CB8AC3E}">
        <p14:creationId xmlns:p14="http://schemas.microsoft.com/office/powerpoint/2010/main" val="3206739745"/>
      </p:ext>
    </p:extLst>
  </p:cSld>
  <p:clrMapOvr>
    <a:masterClrMapping/>
  </p:clrMapOvr>
  <mc:AlternateContent xmlns:mc="http://schemas.openxmlformats.org/markup-compatibility/2006" xmlns:p14="http://schemas.microsoft.com/office/powerpoint/2010/main">
    <mc:Choice Requires="p14">
      <p:transition p14:dur="10" advTm="20000">
        <p:sndAc>
          <p:stSnd>
            <p:snd r:embed="rId2" name="click.wav"/>
          </p:stSnd>
        </p:sndAc>
      </p:transition>
    </mc:Choice>
    <mc:Fallback xmlns="">
      <p:transition advTm="20000">
        <p:sndAc>
          <p:stSnd>
            <p:snd r:embed="rId5" name="click.wav"/>
          </p:stSnd>
        </p:sndAc>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E97FB11-3537-457C-B024-7FC8A7B15319}"/>
              </a:ext>
            </a:extLst>
          </p:cNvPr>
          <p:cNvSpPr txBox="1"/>
          <p:nvPr/>
        </p:nvSpPr>
        <p:spPr>
          <a:xfrm>
            <a:off x="1927989" y="1241052"/>
            <a:ext cx="8136904" cy="830997"/>
          </a:xfrm>
          <a:prstGeom prst="rect">
            <a:avLst/>
          </a:prstGeom>
          <a:noFill/>
        </p:spPr>
        <p:txBody>
          <a:bodyPr wrap="square" rtlCol="0">
            <a:spAutoFit/>
          </a:bodyPr>
          <a:lstStyle/>
          <a:p>
            <a:r>
              <a:rPr lang="es-MX" sz="2400" dirty="0"/>
              <a:t>También podría decirse que es una hipótesis.  Una solución de diseño para un problema específico.</a:t>
            </a:r>
            <a:endParaRPr lang="es-MX" sz="2400" dirty="0"/>
          </a:p>
        </p:txBody>
      </p:sp>
      <p:sp>
        <p:nvSpPr>
          <p:cNvPr id="5" name="1 Título"/>
          <p:cNvSpPr txBox="1">
            <a:spLocks/>
          </p:cNvSpPr>
          <p:nvPr/>
        </p:nvSpPr>
        <p:spPr>
          <a:xfrm>
            <a:off x="2152650" y="365127"/>
            <a:ext cx="7886700" cy="132556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MX" dirty="0">
                <a:solidFill>
                  <a:schemeClr val="accent2"/>
                </a:solidFill>
              </a:rPr>
              <a:t>¿Qué es un prototipo?</a:t>
            </a:r>
            <a:endParaRPr lang="es-MX" dirty="0">
              <a:solidFill>
                <a:schemeClr val="accent2"/>
              </a:solidFill>
            </a:endParaRPr>
          </a:p>
        </p:txBody>
      </p:sp>
      <p:pic>
        <p:nvPicPr>
          <p:cNvPr id="4" name="Imagen 3"/>
          <p:cNvPicPr>
            <a:picLocks noChangeAspect="1"/>
          </p:cNvPicPr>
          <p:nvPr/>
        </p:nvPicPr>
        <p:blipFill>
          <a:blip r:embed="rId3"/>
          <a:stretch>
            <a:fillRect/>
          </a:stretch>
        </p:blipFill>
        <p:spPr>
          <a:xfrm>
            <a:off x="4715329" y="3068961"/>
            <a:ext cx="2562225" cy="2257425"/>
          </a:xfrm>
          <a:prstGeom prst="rect">
            <a:avLst/>
          </a:prstGeom>
        </p:spPr>
      </p:pic>
      <p:sp>
        <p:nvSpPr>
          <p:cNvPr id="6" name="Rectángulo 5"/>
          <p:cNvSpPr/>
          <p:nvPr/>
        </p:nvSpPr>
        <p:spPr>
          <a:xfrm>
            <a:off x="3431704" y="6596390"/>
            <a:ext cx="7632848" cy="261610"/>
          </a:xfrm>
          <a:prstGeom prst="rect">
            <a:avLst/>
          </a:prstGeom>
        </p:spPr>
        <p:txBody>
          <a:bodyPr wrap="square">
            <a:spAutoFit/>
          </a:bodyPr>
          <a:lstStyle/>
          <a:p>
            <a:r>
              <a:rPr lang="es-MX" sz="1100" dirty="0">
                <a:solidFill>
                  <a:schemeClr val="bg1"/>
                </a:solidFill>
                <a:latin typeface="ArialMT"/>
              </a:rPr>
              <a:t>Ana Berenice Rodríguez Lorenzo </a:t>
            </a:r>
            <a:r>
              <a:rPr lang="es-MX" sz="1100" dirty="0">
                <a:solidFill>
                  <a:schemeClr val="bg1"/>
                </a:solidFill>
                <a:latin typeface="ArialMT"/>
              </a:rPr>
              <a:t>- </a:t>
            </a:r>
            <a:r>
              <a:rPr lang="es-MX" sz="1100" dirty="0">
                <a:solidFill>
                  <a:schemeClr val="bg1"/>
                </a:solidFill>
                <a:latin typeface="ArialMT"/>
              </a:rPr>
              <a:t>UNAM – anici@comunidad.unam.mx </a:t>
            </a:r>
            <a:r>
              <a:rPr lang="es-MX" sz="1100" dirty="0">
                <a:solidFill>
                  <a:schemeClr val="bg1"/>
                </a:solidFill>
                <a:latin typeface="ArialMT"/>
              </a:rPr>
              <a:t>- No copiar o distribuir sin autorización</a:t>
            </a:r>
            <a:endParaRPr lang="es-MX" sz="1100" dirty="0">
              <a:solidFill>
                <a:schemeClr val="bg1"/>
              </a:solidFill>
            </a:endParaRPr>
          </a:p>
        </p:txBody>
      </p:sp>
    </p:spTree>
    <p:extLst>
      <p:ext uri="{BB962C8B-B14F-4D97-AF65-F5344CB8AC3E}">
        <p14:creationId xmlns:p14="http://schemas.microsoft.com/office/powerpoint/2010/main" val="3058123473"/>
      </p:ext>
    </p:extLst>
  </p:cSld>
  <p:clrMapOvr>
    <a:masterClrMapping/>
  </p:clrMapOvr>
  <mc:AlternateContent xmlns:mc="http://schemas.openxmlformats.org/markup-compatibility/2006" xmlns:p14="http://schemas.microsoft.com/office/powerpoint/2010/main">
    <mc:Choice Requires="p14">
      <p:transition p14:dur="10" advTm="20000">
        <p:sndAc>
          <p:stSnd>
            <p:snd r:embed="rId2" name="click.wav"/>
          </p:stSnd>
        </p:sndAc>
      </p:transition>
    </mc:Choice>
    <mc:Fallback xmlns="">
      <p:transition advTm="20000">
        <p:sndAc>
          <p:stSnd>
            <p:snd r:embed="rId5" name="click.wav"/>
          </p:stSnd>
        </p:sndAc>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accent2"/>
                </a:solidFill>
              </a:rPr>
              <a:t>Prototipos</a:t>
            </a:r>
            <a:endParaRPr lang="es-MX" dirty="0">
              <a:solidFill>
                <a:schemeClr val="accent2"/>
              </a:solidFill>
            </a:endParaRPr>
          </a:p>
        </p:txBody>
      </p:sp>
      <p:sp>
        <p:nvSpPr>
          <p:cNvPr id="4" name="Rectangle 3"/>
          <p:cNvSpPr txBox="1">
            <a:spLocks noChangeArrowheads="1"/>
          </p:cNvSpPr>
          <p:nvPr/>
        </p:nvSpPr>
        <p:spPr>
          <a:xfrm>
            <a:off x="2063552" y="1268760"/>
            <a:ext cx="8136904" cy="4464496"/>
          </a:xfrm>
          <a:prstGeom prst="rect">
            <a:avLst/>
          </a:prstGeom>
        </p:spPr>
        <p:txBody>
          <a:bodyPr/>
          <a:lstStyle/>
          <a:p>
            <a:pPr marL="0" lvl="1" algn="just" eaLnBrk="0" hangingPunct="0">
              <a:spcBef>
                <a:spcPct val="20000"/>
              </a:spcBef>
              <a:defRPr/>
            </a:pPr>
            <a:r>
              <a:rPr lang="es-MX" sz="2800" kern="0" dirty="0"/>
              <a:t>Se usan en la </a:t>
            </a:r>
            <a:r>
              <a:rPr lang="es-MX" sz="2800" b="1" kern="0" dirty="0">
                <a:solidFill>
                  <a:schemeClr val="accent1">
                    <a:lumMod val="75000"/>
                  </a:schemeClr>
                </a:solidFill>
              </a:rPr>
              <a:t>obtención de requerimientos </a:t>
            </a:r>
            <a:r>
              <a:rPr lang="es-MX" sz="2800" kern="0" dirty="0"/>
              <a:t>cuando:</a:t>
            </a:r>
          </a:p>
          <a:p>
            <a:pPr marL="0" lvl="1" algn="just" eaLnBrk="0" hangingPunct="0">
              <a:spcBef>
                <a:spcPct val="20000"/>
              </a:spcBef>
              <a:defRPr/>
            </a:pPr>
            <a:endParaRPr lang="es-MX" sz="2800" kern="0" dirty="0"/>
          </a:p>
          <a:p>
            <a:pPr marL="342900" lvl="1" indent="-342900" algn="just" eaLnBrk="0" hangingPunct="0">
              <a:spcBef>
                <a:spcPct val="20000"/>
              </a:spcBef>
              <a:buFont typeface="Arial" panose="020B0604020202020204" pitchFamily="34" charset="0"/>
              <a:buChar char="•"/>
              <a:defRPr/>
            </a:pPr>
            <a:r>
              <a:rPr lang="es-MX" sz="2800" kern="0" dirty="0"/>
              <a:t>El </a:t>
            </a:r>
            <a:r>
              <a:rPr lang="es-MX" sz="2800" kern="0" dirty="0"/>
              <a:t>área de la aplicación no está bien definida (posiblemente por ser algo muy novedoso).</a:t>
            </a:r>
          </a:p>
          <a:p>
            <a:pPr marL="342900" lvl="1" indent="-342900" algn="just" eaLnBrk="0" hangingPunct="0">
              <a:spcBef>
                <a:spcPct val="20000"/>
              </a:spcBef>
              <a:buFont typeface="Arial" panose="020B0604020202020204" pitchFamily="34" charset="0"/>
              <a:buChar char="•"/>
              <a:defRPr/>
            </a:pPr>
            <a:r>
              <a:rPr lang="es-MX" sz="2800" kern="0" dirty="0"/>
              <a:t>El costo del rechazo de la aplicación por los usuarios es muy alto.</a:t>
            </a:r>
          </a:p>
          <a:p>
            <a:pPr marL="342900" lvl="1" indent="-342900" algn="just" eaLnBrk="0" hangingPunct="0">
              <a:spcBef>
                <a:spcPct val="20000"/>
              </a:spcBef>
              <a:buFont typeface="Arial" panose="020B0604020202020204" pitchFamily="34" charset="0"/>
              <a:buChar char="•"/>
              <a:defRPr/>
            </a:pPr>
            <a:r>
              <a:rPr lang="es-MX" sz="2800" kern="0" dirty="0"/>
              <a:t>Es necesario evaluar previamente el impacto del sistema en los usuarios y en la </a:t>
            </a:r>
            <a:r>
              <a:rPr lang="es-MX" sz="2800" kern="0" dirty="0"/>
              <a:t>organización.</a:t>
            </a:r>
          </a:p>
          <a:p>
            <a:pPr marL="0" lvl="1" algn="just" eaLnBrk="0" hangingPunct="0">
              <a:spcBef>
                <a:spcPct val="20000"/>
              </a:spcBef>
              <a:defRPr/>
            </a:pPr>
            <a:r>
              <a:rPr lang="es-MX" sz="2400" kern="0" dirty="0">
                <a:solidFill>
                  <a:schemeClr val="accent4"/>
                </a:solidFill>
              </a:rPr>
              <a:t> </a:t>
            </a:r>
          </a:p>
          <a:p>
            <a:pPr marL="0" lvl="1" algn="just" eaLnBrk="0" hangingPunct="0">
              <a:spcBef>
                <a:spcPct val="20000"/>
              </a:spcBef>
              <a:defRPr/>
            </a:pPr>
            <a:endParaRPr lang="es-MX" sz="2400" kern="0" dirty="0">
              <a:solidFill>
                <a:schemeClr val="accent4"/>
              </a:solidFill>
            </a:endParaRPr>
          </a:p>
          <a:p>
            <a:pPr marL="0" lvl="1" algn="just" eaLnBrk="0" hangingPunct="0">
              <a:spcBef>
                <a:spcPct val="20000"/>
              </a:spcBef>
              <a:defRPr/>
            </a:pPr>
            <a:endParaRPr lang="es-MX" sz="2400" kern="0" dirty="0">
              <a:solidFill>
                <a:schemeClr val="accent4"/>
              </a:solidFill>
            </a:endParaRPr>
          </a:p>
        </p:txBody>
      </p:sp>
      <p:sp>
        <p:nvSpPr>
          <p:cNvPr id="5" name="Rectángulo 4"/>
          <p:cNvSpPr/>
          <p:nvPr/>
        </p:nvSpPr>
        <p:spPr>
          <a:xfrm>
            <a:off x="3431704" y="6596390"/>
            <a:ext cx="7632848" cy="261610"/>
          </a:xfrm>
          <a:prstGeom prst="rect">
            <a:avLst/>
          </a:prstGeom>
        </p:spPr>
        <p:txBody>
          <a:bodyPr wrap="square">
            <a:spAutoFit/>
          </a:bodyPr>
          <a:lstStyle/>
          <a:p>
            <a:r>
              <a:rPr lang="es-MX" sz="1100" dirty="0">
                <a:solidFill>
                  <a:schemeClr val="bg1"/>
                </a:solidFill>
                <a:latin typeface="ArialMT"/>
              </a:rPr>
              <a:t>Ana Berenice Rodríguez Lorenzo </a:t>
            </a:r>
            <a:r>
              <a:rPr lang="es-MX" sz="1100" dirty="0">
                <a:solidFill>
                  <a:schemeClr val="bg1"/>
                </a:solidFill>
                <a:latin typeface="ArialMT"/>
              </a:rPr>
              <a:t>- </a:t>
            </a:r>
            <a:r>
              <a:rPr lang="es-MX" sz="1100" dirty="0">
                <a:solidFill>
                  <a:schemeClr val="bg1"/>
                </a:solidFill>
                <a:latin typeface="ArialMT"/>
              </a:rPr>
              <a:t>UNAM – anici@comunidad.unam.mx </a:t>
            </a:r>
            <a:r>
              <a:rPr lang="es-MX" sz="1100" dirty="0">
                <a:solidFill>
                  <a:schemeClr val="bg1"/>
                </a:solidFill>
                <a:latin typeface="ArialMT"/>
              </a:rPr>
              <a:t>- No copiar o distribuir sin autorización</a:t>
            </a:r>
            <a:endParaRPr lang="es-MX" sz="1100"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a:xfrm>
            <a:off x="2063552" y="980728"/>
            <a:ext cx="8136904" cy="4464496"/>
          </a:xfrm>
          <a:prstGeom prst="rect">
            <a:avLst/>
          </a:prstGeom>
        </p:spPr>
        <p:txBody>
          <a:bodyPr/>
          <a:lstStyle/>
          <a:p>
            <a:pPr marL="0" lvl="1" algn="just" eaLnBrk="0" hangingPunct="0">
              <a:spcBef>
                <a:spcPct val="20000"/>
              </a:spcBef>
              <a:defRPr/>
            </a:pPr>
            <a:endParaRPr lang="es-MX" sz="2400" kern="0" dirty="0"/>
          </a:p>
          <a:p>
            <a:pPr marL="0" lvl="1" algn="just" eaLnBrk="0" hangingPunct="0">
              <a:spcBef>
                <a:spcPct val="20000"/>
              </a:spcBef>
              <a:defRPr/>
            </a:pPr>
            <a:r>
              <a:rPr lang="es-MX" sz="3200" kern="0" dirty="0"/>
              <a:t>El </a:t>
            </a:r>
            <a:r>
              <a:rPr lang="es-MX" sz="3200" kern="0" dirty="0"/>
              <a:t>uso de </a:t>
            </a:r>
            <a:r>
              <a:rPr lang="es-MX" sz="3200" kern="0" dirty="0"/>
              <a:t>prototipos </a:t>
            </a:r>
            <a:r>
              <a:rPr lang="es-MX" sz="3200" kern="0" dirty="0"/>
              <a:t>es un medio que permite solventar objeciones del usuario del tipo:</a:t>
            </a:r>
          </a:p>
          <a:p>
            <a:pPr marL="0" lvl="1" algn="just" eaLnBrk="0" hangingPunct="0">
              <a:spcBef>
                <a:spcPct val="20000"/>
              </a:spcBef>
              <a:defRPr/>
            </a:pPr>
            <a:endParaRPr lang="es-MX" sz="2400" kern="0" dirty="0"/>
          </a:p>
          <a:p>
            <a:pPr marL="0" lvl="1" algn="ctr" eaLnBrk="0" hangingPunct="0">
              <a:spcBef>
                <a:spcPct val="20000"/>
              </a:spcBef>
              <a:defRPr/>
            </a:pPr>
            <a:r>
              <a:rPr lang="es-MX" sz="2800" b="1" kern="0" dirty="0">
                <a:solidFill>
                  <a:srgbClr val="7030A0"/>
                </a:solidFill>
              </a:rPr>
              <a:t> “No sé exactamente lo que quiero, </a:t>
            </a:r>
            <a:r>
              <a:rPr lang="es-MX" sz="2800" b="1" kern="0" dirty="0">
                <a:solidFill>
                  <a:srgbClr val="7030A0"/>
                </a:solidFill>
              </a:rPr>
              <a:t>pero </a:t>
            </a:r>
            <a:r>
              <a:rPr lang="es-MX" sz="2800" b="1" kern="0" dirty="0">
                <a:solidFill>
                  <a:srgbClr val="7030A0"/>
                </a:solidFill>
              </a:rPr>
              <a:t>lo sabré cuando lo vea</a:t>
            </a:r>
            <a:r>
              <a:rPr lang="es-MX" sz="2800" b="1" kern="0" dirty="0">
                <a:solidFill>
                  <a:srgbClr val="7030A0"/>
                </a:solidFill>
              </a:rPr>
              <a:t>”</a:t>
            </a:r>
          </a:p>
          <a:p>
            <a:pPr marL="0" lvl="1" eaLnBrk="0" hangingPunct="0">
              <a:spcBef>
                <a:spcPct val="20000"/>
              </a:spcBef>
              <a:defRPr/>
            </a:pPr>
            <a:endParaRPr lang="es-MX" sz="2800" b="1" kern="0" dirty="0"/>
          </a:p>
          <a:p>
            <a:pPr marL="0" lvl="1" eaLnBrk="0" hangingPunct="0">
              <a:spcBef>
                <a:spcPct val="20000"/>
              </a:spcBef>
              <a:defRPr/>
            </a:pPr>
            <a:endParaRPr lang="es-MX" sz="2800" b="1" kern="0" dirty="0"/>
          </a:p>
          <a:p>
            <a:pPr marL="0" lvl="1" algn="just" eaLnBrk="0" hangingPunct="0">
              <a:spcBef>
                <a:spcPct val="20000"/>
              </a:spcBef>
              <a:defRPr/>
            </a:pPr>
            <a:endParaRPr lang="es-MX" sz="2400" kern="0" dirty="0"/>
          </a:p>
          <a:p>
            <a:pPr marL="0" lvl="1" algn="just" eaLnBrk="0" hangingPunct="0">
              <a:spcBef>
                <a:spcPct val="20000"/>
              </a:spcBef>
              <a:defRPr/>
            </a:pPr>
            <a:endParaRPr lang="es-MX" sz="2400" kern="0" dirty="0"/>
          </a:p>
        </p:txBody>
      </p:sp>
      <p:sp>
        <p:nvSpPr>
          <p:cNvPr id="4" name="1 Título"/>
          <p:cNvSpPr txBox="1">
            <a:spLocks/>
          </p:cNvSpPr>
          <p:nvPr/>
        </p:nvSpPr>
        <p:spPr>
          <a:xfrm>
            <a:off x="1981200" y="274638"/>
            <a:ext cx="8229600" cy="1143000"/>
          </a:xfrm>
          <a:prstGeom prst="rect">
            <a:avLst/>
          </a:prstGeom>
        </p:spPr>
        <p:txBody>
          <a:bodyPr/>
          <a:lstStyle/>
          <a:p>
            <a:pPr algn="ctr">
              <a:spcBef>
                <a:spcPct val="0"/>
              </a:spcBef>
              <a:defRPr/>
            </a:pPr>
            <a:r>
              <a:rPr lang="es-MX" sz="4400" dirty="0">
                <a:solidFill>
                  <a:schemeClr val="accent2"/>
                </a:solidFill>
                <a:latin typeface="+mj-lt"/>
                <a:ea typeface="+mj-ea"/>
                <a:cs typeface="+mj-cs"/>
              </a:rPr>
              <a:t>Prototipos</a:t>
            </a:r>
            <a:endParaRPr lang="es-MX" sz="4400" dirty="0">
              <a:solidFill>
                <a:schemeClr val="accent2"/>
              </a:solidFill>
              <a:latin typeface="+mj-lt"/>
              <a:ea typeface="+mj-ea"/>
              <a:cs typeface="+mj-cs"/>
            </a:endParaRPr>
          </a:p>
        </p:txBody>
      </p:sp>
      <p:sp>
        <p:nvSpPr>
          <p:cNvPr id="5" name="Rectángulo 4"/>
          <p:cNvSpPr/>
          <p:nvPr/>
        </p:nvSpPr>
        <p:spPr>
          <a:xfrm>
            <a:off x="3431704" y="6596390"/>
            <a:ext cx="7632848" cy="261610"/>
          </a:xfrm>
          <a:prstGeom prst="rect">
            <a:avLst/>
          </a:prstGeom>
        </p:spPr>
        <p:txBody>
          <a:bodyPr wrap="square">
            <a:spAutoFit/>
          </a:bodyPr>
          <a:lstStyle/>
          <a:p>
            <a:r>
              <a:rPr lang="es-MX" sz="1100" dirty="0">
                <a:solidFill>
                  <a:schemeClr val="bg1"/>
                </a:solidFill>
                <a:latin typeface="ArialMT"/>
              </a:rPr>
              <a:t>Ana Berenice Rodríguez Lorenzo </a:t>
            </a:r>
            <a:r>
              <a:rPr lang="es-MX" sz="1100" dirty="0">
                <a:solidFill>
                  <a:schemeClr val="bg1"/>
                </a:solidFill>
                <a:latin typeface="ArialMT"/>
              </a:rPr>
              <a:t>- </a:t>
            </a:r>
            <a:r>
              <a:rPr lang="es-MX" sz="1100" dirty="0">
                <a:solidFill>
                  <a:schemeClr val="bg1"/>
                </a:solidFill>
                <a:latin typeface="ArialMT"/>
              </a:rPr>
              <a:t>UNAM – anici@comunidad.unam.mx </a:t>
            </a:r>
            <a:r>
              <a:rPr lang="es-MX" sz="1100" dirty="0">
                <a:solidFill>
                  <a:schemeClr val="bg1"/>
                </a:solidFill>
                <a:latin typeface="ArialMT"/>
              </a:rPr>
              <a:t>- No copiar o distribuir sin autorización</a:t>
            </a:r>
            <a:endParaRPr lang="es-MX" sz="1100" dirty="0">
              <a:solidFill>
                <a:schemeClr val="bg1"/>
              </a:solidFill>
            </a:endParaRPr>
          </a:p>
        </p:txBody>
      </p:sp>
    </p:spTree>
    <p:extLst>
      <p:ext uri="{BB962C8B-B14F-4D97-AF65-F5344CB8AC3E}">
        <p14:creationId xmlns:p14="http://schemas.microsoft.com/office/powerpoint/2010/main" val="3416525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accent2"/>
                </a:solidFill>
              </a:rPr>
              <a:t>Prototipos</a:t>
            </a:r>
            <a:endParaRPr lang="es-MX" dirty="0">
              <a:solidFill>
                <a:schemeClr val="accent2"/>
              </a:solidFill>
            </a:endParaRPr>
          </a:p>
        </p:txBody>
      </p:sp>
      <p:sp>
        <p:nvSpPr>
          <p:cNvPr id="5" name="Rectangle 3"/>
          <p:cNvSpPr txBox="1">
            <a:spLocks noChangeArrowheads="1"/>
          </p:cNvSpPr>
          <p:nvPr/>
        </p:nvSpPr>
        <p:spPr>
          <a:xfrm>
            <a:off x="2072466" y="980728"/>
            <a:ext cx="8136904" cy="5256584"/>
          </a:xfrm>
          <a:prstGeom prst="rect">
            <a:avLst/>
          </a:prstGeom>
        </p:spPr>
        <p:txBody>
          <a:bodyPr/>
          <a:lstStyle/>
          <a:p>
            <a:pPr marL="0" lvl="1" algn="just" eaLnBrk="0" hangingPunct="0">
              <a:spcBef>
                <a:spcPct val="20000"/>
              </a:spcBef>
              <a:defRPr/>
            </a:pPr>
            <a:r>
              <a:rPr lang="es-MX" sz="2800" b="1" kern="0" dirty="0">
                <a:solidFill>
                  <a:srgbClr val="7030A0"/>
                </a:solidFill>
              </a:rPr>
              <a:t>Ventajas:</a:t>
            </a:r>
          </a:p>
          <a:p>
            <a:pPr marL="342900" lvl="1" indent="-342900" algn="just" eaLnBrk="0" hangingPunct="0">
              <a:spcBef>
                <a:spcPct val="20000"/>
              </a:spcBef>
              <a:buFont typeface="Arial" panose="020B0604020202020204" pitchFamily="34" charset="0"/>
              <a:buChar char="•"/>
              <a:defRPr/>
            </a:pPr>
            <a:r>
              <a:rPr lang="es-MX" sz="2400" dirty="0"/>
              <a:t>F</a:t>
            </a:r>
            <a:r>
              <a:rPr lang="es-MX" sz="2400" kern="0" dirty="0"/>
              <a:t>omentan </a:t>
            </a:r>
            <a:r>
              <a:rPr lang="es-MX" sz="2400" kern="0" dirty="0"/>
              <a:t>el desarrollo de ideas que desembocan en requerimientos</a:t>
            </a:r>
            <a:r>
              <a:rPr lang="es-MX" sz="2400" kern="0" dirty="0"/>
              <a:t>.</a:t>
            </a:r>
            <a:endParaRPr lang="es-MX" sz="2400" kern="0" dirty="0"/>
          </a:p>
          <a:p>
            <a:pPr marL="342900" lvl="1" indent="-342900" algn="just" eaLnBrk="0" hangingPunct="0">
              <a:spcBef>
                <a:spcPct val="20000"/>
              </a:spcBef>
              <a:buFont typeface="Arial" panose="020B0604020202020204" pitchFamily="34" charset="0"/>
              <a:buChar char="•"/>
              <a:defRPr/>
            </a:pPr>
            <a:r>
              <a:rPr lang="es-MX" sz="2400" kern="0" dirty="0"/>
              <a:t>Permite </a:t>
            </a:r>
            <a:r>
              <a:rPr lang="es-MX" sz="2400" kern="0" dirty="0"/>
              <a:t>a los usuarios mejorar las especificaciones de requerimientos</a:t>
            </a:r>
            <a:r>
              <a:rPr lang="es-MX" sz="2400" kern="0" dirty="0"/>
              <a:t>.</a:t>
            </a:r>
          </a:p>
          <a:p>
            <a:pPr marL="342900" lvl="1" indent="-342900" algn="just" eaLnBrk="0" hangingPunct="0">
              <a:spcBef>
                <a:spcPct val="20000"/>
              </a:spcBef>
              <a:buFont typeface="Arial" panose="020B0604020202020204" pitchFamily="34" charset="0"/>
              <a:buChar char="•"/>
              <a:defRPr/>
            </a:pPr>
            <a:r>
              <a:rPr lang="es-MX" sz="2400" kern="0" dirty="0"/>
              <a:t>Se identifican las discrepancias entre los desarrolladores y los usuarios.</a:t>
            </a:r>
          </a:p>
          <a:p>
            <a:pPr marL="342900" lvl="1" indent="-342900" algn="just" eaLnBrk="0" hangingPunct="0">
              <a:spcBef>
                <a:spcPct val="20000"/>
              </a:spcBef>
              <a:buFont typeface="Arial" panose="020B0604020202020204" pitchFamily="34" charset="0"/>
              <a:buChar char="•"/>
              <a:defRPr/>
            </a:pPr>
            <a:r>
              <a:rPr lang="es-MX" sz="2400" kern="0" dirty="0"/>
              <a:t>Durante la creación del prototipo, </a:t>
            </a:r>
            <a:r>
              <a:rPr lang="es-MX" sz="2400" kern="0" dirty="0"/>
              <a:t>podemos darnos cuenta </a:t>
            </a:r>
            <a:r>
              <a:rPr lang="es-MX" sz="2400" kern="0" dirty="0"/>
              <a:t>de que los requerimientos son inconsistentes y/o están incompletos</a:t>
            </a:r>
            <a:r>
              <a:rPr lang="es-MX" sz="2400" kern="0" dirty="0"/>
              <a:t>.</a:t>
            </a:r>
          </a:p>
          <a:p>
            <a:pPr marL="342900" lvl="1" indent="-342900" algn="just" eaLnBrk="0" hangingPunct="0">
              <a:spcBef>
                <a:spcPct val="20000"/>
              </a:spcBef>
              <a:buFont typeface="Arial" panose="020B0604020202020204" pitchFamily="34" charset="0"/>
              <a:buChar char="•"/>
              <a:defRPr/>
            </a:pPr>
            <a:r>
              <a:rPr lang="es-MX" sz="2400" kern="0" dirty="0"/>
              <a:t>Permiten verificar la factibilidad de ideas con los usuarios.</a:t>
            </a:r>
          </a:p>
          <a:p>
            <a:pPr marL="342900" lvl="1" indent="-342900" algn="just" eaLnBrk="0" hangingPunct="0">
              <a:spcBef>
                <a:spcPct val="20000"/>
              </a:spcBef>
              <a:buFont typeface="Arial" panose="020B0604020202020204" pitchFamily="34" charset="0"/>
              <a:buChar char="•"/>
              <a:defRPr/>
            </a:pPr>
            <a:r>
              <a:rPr lang="es-MX" sz="2400" kern="0" dirty="0"/>
              <a:t>Permite validar requerimientos.</a:t>
            </a:r>
          </a:p>
          <a:p>
            <a:pPr marL="342900" lvl="1" indent="-342900" algn="just" eaLnBrk="0" hangingPunct="0">
              <a:spcBef>
                <a:spcPct val="20000"/>
              </a:spcBef>
              <a:buFont typeface="Arial" panose="020B0604020202020204" pitchFamily="34" charset="0"/>
              <a:buChar char="•"/>
              <a:defRPr/>
            </a:pPr>
            <a:endParaRPr lang="es-MX" sz="2400" kern="0" dirty="0"/>
          </a:p>
          <a:p>
            <a:pPr marL="342900" lvl="1" indent="-342900" algn="just" eaLnBrk="0" hangingPunct="0">
              <a:spcBef>
                <a:spcPct val="20000"/>
              </a:spcBef>
              <a:buFont typeface="Arial" panose="020B0604020202020204" pitchFamily="34" charset="0"/>
              <a:buChar char="•"/>
              <a:defRPr/>
            </a:pPr>
            <a:endParaRPr lang="es-MX" sz="2400" kern="0" dirty="0">
              <a:solidFill>
                <a:schemeClr val="accent4"/>
              </a:solidFill>
            </a:endParaRPr>
          </a:p>
          <a:p>
            <a:pPr marL="0" lvl="1" algn="just" eaLnBrk="0" hangingPunct="0">
              <a:spcBef>
                <a:spcPct val="20000"/>
              </a:spcBef>
              <a:defRPr/>
            </a:pPr>
            <a:endParaRPr lang="es-MX" sz="2400" kern="0" dirty="0">
              <a:solidFill>
                <a:schemeClr val="accent4"/>
              </a:solidFill>
            </a:endParaRPr>
          </a:p>
          <a:p>
            <a:pPr marL="0" lvl="1" algn="just" eaLnBrk="0" hangingPunct="0">
              <a:spcBef>
                <a:spcPct val="20000"/>
              </a:spcBef>
              <a:defRPr/>
            </a:pPr>
            <a:endParaRPr lang="es-MX" sz="2400" kern="0" dirty="0">
              <a:solidFill>
                <a:schemeClr val="accent4"/>
              </a:solidFill>
            </a:endParaRPr>
          </a:p>
        </p:txBody>
      </p:sp>
      <p:sp>
        <p:nvSpPr>
          <p:cNvPr id="4" name="Rectángulo 3"/>
          <p:cNvSpPr/>
          <p:nvPr/>
        </p:nvSpPr>
        <p:spPr>
          <a:xfrm>
            <a:off x="3431704" y="6596390"/>
            <a:ext cx="7632848" cy="261610"/>
          </a:xfrm>
          <a:prstGeom prst="rect">
            <a:avLst/>
          </a:prstGeom>
        </p:spPr>
        <p:txBody>
          <a:bodyPr wrap="square">
            <a:spAutoFit/>
          </a:bodyPr>
          <a:lstStyle/>
          <a:p>
            <a:r>
              <a:rPr lang="es-MX" sz="1100" dirty="0">
                <a:solidFill>
                  <a:schemeClr val="bg1"/>
                </a:solidFill>
                <a:latin typeface="ArialMT"/>
              </a:rPr>
              <a:t>Ana Berenice Rodríguez Lorenzo </a:t>
            </a:r>
            <a:r>
              <a:rPr lang="es-MX" sz="1100" dirty="0">
                <a:solidFill>
                  <a:schemeClr val="bg1"/>
                </a:solidFill>
                <a:latin typeface="ArialMT"/>
              </a:rPr>
              <a:t>- </a:t>
            </a:r>
            <a:r>
              <a:rPr lang="es-MX" sz="1100" dirty="0">
                <a:solidFill>
                  <a:schemeClr val="bg1"/>
                </a:solidFill>
                <a:latin typeface="ArialMT"/>
              </a:rPr>
              <a:t>UNAM – anici@comunidad.unam.mx </a:t>
            </a:r>
            <a:r>
              <a:rPr lang="es-MX" sz="1100" dirty="0">
                <a:solidFill>
                  <a:schemeClr val="bg1"/>
                </a:solidFill>
                <a:latin typeface="ArialMT"/>
              </a:rPr>
              <a:t>- No copiar o distribuir sin autorización</a:t>
            </a:r>
            <a:endParaRPr lang="es-MX" sz="1100"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accent2"/>
                </a:solidFill>
              </a:rPr>
              <a:t>Prototipos</a:t>
            </a:r>
            <a:endParaRPr lang="es-MX" dirty="0">
              <a:solidFill>
                <a:schemeClr val="accent2"/>
              </a:solidFill>
            </a:endParaRPr>
          </a:p>
        </p:txBody>
      </p:sp>
      <p:sp>
        <p:nvSpPr>
          <p:cNvPr id="6" name="Rectangle 3"/>
          <p:cNvSpPr txBox="1">
            <a:spLocks noChangeArrowheads="1"/>
          </p:cNvSpPr>
          <p:nvPr/>
        </p:nvSpPr>
        <p:spPr>
          <a:xfrm>
            <a:off x="779647" y="1268760"/>
            <a:ext cx="10284905" cy="4464496"/>
          </a:xfrm>
          <a:prstGeom prst="rect">
            <a:avLst/>
          </a:prstGeom>
        </p:spPr>
        <p:txBody>
          <a:bodyPr/>
          <a:lstStyle/>
          <a:p>
            <a:pPr marL="0" lvl="1" algn="just" eaLnBrk="0" hangingPunct="0">
              <a:spcBef>
                <a:spcPct val="20000"/>
              </a:spcBef>
              <a:defRPr/>
            </a:pPr>
            <a:r>
              <a:rPr lang="es-MX" sz="2800" b="1" kern="0" dirty="0">
                <a:solidFill>
                  <a:srgbClr val="7030A0"/>
                </a:solidFill>
              </a:rPr>
              <a:t>Ventajas</a:t>
            </a:r>
            <a:r>
              <a:rPr lang="es-MX" sz="2400" b="1" kern="0" dirty="0">
                <a:solidFill>
                  <a:srgbClr val="7030A0"/>
                </a:solidFill>
              </a:rPr>
              <a:t>:</a:t>
            </a:r>
          </a:p>
          <a:p>
            <a:pPr marL="342900" lvl="1" indent="-342900" algn="just" eaLnBrk="0" hangingPunct="0">
              <a:spcBef>
                <a:spcPct val="20000"/>
              </a:spcBef>
              <a:buFont typeface="Arial" panose="020B0604020202020204" pitchFamily="34" charset="0"/>
              <a:buChar char="•"/>
              <a:defRPr/>
            </a:pPr>
            <a:r>
              <a:rPr lang="es-MX" sz="2400" kern="0" dirty="0"/>
              <a:t>Ayuda a negociar </a:t>
            </a:r>
            <a:r>
              <a:rPr lang="es-MX" sz="2400" kern="0" dirty="0"/>
              <a:t>los </a:t>
            </a:r>
            <a:r>
              <a:rPr lang="es-MX" sz="2400" kern="0" dirty="0"/>
              <a:t>requerimientos.</a:t>
            </a:r>
          </a:p>
          <a:p>
            <a:pPr marL="342900" lvl="1" indent="-342900" algn="just" eaLnBrk="0" hangingPunct="0">
              <a:spcBef>
                <a:spcPct val="20000"/>
              </a:spcBef>
              <a:buFont typeface="Arial" panose="020B0604020202020204" pitchFamily="34" charset="0"/>
              <a:buChar char="•"/>
              <a:defRPr/>
            </a:pPr>
            <a:r>
              <a:rPr lang="es-MX" sz="2400" kern="0" dirty="0"/>
              <a:t>Permiten </a:t>
            </a:r>
            <a:r>
              <a:rPr lang="es-MX" sz="2400" kern="0" dirty="0"/>
              <a:t>a los </a:t>
            </a:r>
            <a:r>
              <a:rPr lang="es-MX" sz="2400" kern="0" dirty="0"/>
              <a:t>usuarios </a:t>
            </a:r>
            <a:r>
              <a:rPr lang="es-MX" sz="2400" kern="0" dirty="0"/>
              <a:t>contribuir al diseño de la </a:t>
            </a:r>
            <a:r>
              <a:rPr lang="es-MX" sz="2400" kern="0" dirty="0"/>
              <a:t>aplicación.</a:t>
            </a:r>
          </a:p>
          <a:p>
            <a:pPr marL="342900" lvl="1" indent="-342900" algn="just" eaLnBrk="0" hangingPunct="0">
              <a:spcBef>
                <a:spcPct val="20000"/>
              </a:spcBef>
              <a:buFont typeface="Arial" panose="020B0604020202020204" pitchFamily="34" charset="0"/>
              <a:buChar char="•"/>
              <a:defRPr/>
            </a:pPr>
            <a:r>
              <a:rPr lang="es-MX" sz="2400" kern="0" dirty="0"/>
              <a:t>Permiten a los usuarios probar ideas.</a:t>
            </a:r>
          </a:p>
          <a:p>
            <a:pPr marL="342900" lvl="1" indent="-342900" algn="just" eaLnBrk="0" hangingPunct="0">
              <a:spcBef>
                <a:spcPct val="20000"/>
              </a:spcBef>
              <a:buFont typeface="Arial" panose="020B0604020202020204" pitchFamily="34" charset="0"/>
              <a:buChar char="•"/>
              <a:defRPr/>
            </a:pPr>
            <a:r>
              <a:rPr lang="es-MX" sz="2400" kern="0" dirty="0"/>
              <a:t>Se puede utilizar como base para escribir la especificación.</a:t>
            </a:r>
          </a:p>
          <a:p>
            <a:pPr marL="342900" lvl="1" indent="-342900" algn="just" eaLnBrk="0" hangingPunct="0">
              <a:spcBef>
                <a:spcPct val="20000"/>
              </a:spcBef>
              <a:buFont typeface="Arial" panose="020B0604020202020204" pitchFamily="34" charset="0"/>
              <a:buChar char="•"/>
              <a:defRPr/>
            </a:pPr>
            <a:r>
              <a:rPr lang="es-MX" sz="2400" kern="0" dirty="0"/>
              <a:t>Aunque limitado, se dispone rápidamente de un sistema que funciona y demuestra la factibilidad y usabilidad de la aplicación a administrar.</a:t>
            </a:r>
          </a:p>
          <a:p>
            <a:pPr marL="342900" lvl="1" indent="-342900" algn="just" eaLnBrk="0" hangingPunct="0">
              <a:spcBef>
                <a:spcPct val="20000"/>
              </a:spcBef>
              <a:buFont typeface="Arial" panose="020B0604020202020204" pitchFamily="34" charset="0"/>
              <a:buChar char="•"/>
              <a:defRPr/>
            </a:pPr>
            <a:endParaRPr lang="es-MX" sz="2400" kern="0" dirty="0"/>
          </a:p>
          <a:p>
            <a:pPr marL="342900" lvl="1" indent="-342900" algn="just" eaLnBrk="0" hangingPunct="0">
              <a:spcBef>
                <a:spcPct val="20000"/>
              </a:spcBef>
              <a:buFont typeface="Arial" panose="020B0604020202020204" pitchFamily="34" charset="0"/>
              <a:buChar char="•"/>
              <a:defRPr/>
            </a:pPr>
            <a:endParaRPr lang="es-MX" sz="2400" kern="0" dirty="0"/>
          </a:p>
          <a:p>
            <a:pPr marL="0" lvl="1" algn="just" eaLnBrk="0" hangingPunct="0">
              <a:spcBef>
                <a:spcPct val="20000"/>
              </a:spcBef>
              <a:defRPr/>
            </a:pPr>
            <a:endParaRPr lang="es-MX" sz="2400" kern="0" dirty="0"/>
          </a:p>
          <a:p>
            <a:pPr marL="0" lvl="1" algn="just" eaLnBrk="0" hangingPunct="0">
              <a:spcBef>
                <a:spcPct val="20000"/>
              </a:spcBef>
              <a:defRPr/>
            </a:pPr>
            <a:endParaRPr lang="es-MX" sz="2400" kern="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0216" y="4581747"/>
            <a:ext cx="2206202" cy="1583076"/>
          </a:xfrm>
          <a:prstGeom prst="rect">
            <a:avLst/>
          </a:prstGeom>
        </p:spPr>
      </p:pic>
      <p:sp>
        <p:nvSpPr>
          <p:cNvPr id="5" name="Rectángulo 4"/>
          <p:cNvSpPr/>
          <p:nvPr/>
        </p:nvSpPr>
        <p:spPr>
          <a:xfrm>
            <a:off x="3431704" y="6596390"/>
            <a:ext cx="7632848" cy="261610"/>
          </a:xfrm>
          <a:prstGeom prst="rect">
            <a:avLst/>
          </a:prstGeom>
        </p:spPr>
        <p:txBody>
          <a:bodyPr wrap="square">
            <a:spAutoFit/>
          </a:bodyPr>
          <a:lstStyle/>
          <a:p>
            <a:r>
              <a:rPr lang="es-MX" sz="1100" dirty="0">
                <a:solidFill>
                  <a:schemeClr val="bg1"/>
                </a:solidFill>
                <a:latin typeface="ArialMT"/>
              </a:rPr>
              <a:t>Ana Berenice Rodríguez Lorenzo </a:t>
            </a:r>
            <a:r>
              <a:rPr lang="es-MX" sz="1100" dirty="0">
                <a:solidFill>
                  <a:schemeClr val="bg1"/>
                </a:solidFill>
                <a:latin typeface="ArialMT"/>
              </a:rPr>
              <a:t>- </a:t>
            </a:r>
            <a:r>
              <a:rPr lang="es-MX" sz="1100" dirty="0">
                <a:solidFill>
                  <a:schemeClr val="bg1"/>
                </a:solidFill>
                <a:latin typeface="ArialMT"/>
              </a:rPr>
              <a:t>UNAM – anici@comunidad.unam.mx </a:t>
            </a:r>
            <a:r>
              <a:rPr lang="es-MX" sz="1100" dirty="0">
                <a:solidFill>
                  <a:schemeClr val="bg1"/>
                </a:solidFill>
                <a:latin typeface="ArialMT"/>
              </a:rPr>
              <a:t>- No copiar o distribuir sin autorización</a:t>
            </a:r>
            <a:endParaRPr lang="es-MX" sz="1100"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343472" y="1268760"/>
            <a:ext cx="9721080" cy="2304256"/>
          </a:xfrm>
          <a:prstGeom prst="rect">
            <a:avLst/>
          </a:prstGeom>
        </p:spPr>
        <p:txBody>
          <a:bodyPr/>
          <a:lstStyle/>
          <a:p>
            <a:pPr marL="0" lvl="1" algn="just" eaLnBrk="0" hangingPunct="0">
              <a:spcBef>
                <a:spcPct val="20000"/>
              </a:spcBef>
              <a:defRPr/>
            </a:pPr>
            <a:r>
              <a:rPr lang="es-MX" sz="2400" kern="0" dirty="0"/>
              <a:t>Por lo general, la construcción de prototipos incrementa los costos en las etapas iniciales de un proyecto, pero esto se recupera en etapas posteriores gracias al mejor entendimiento de los requerimientos por parte de los desarrolladores.</a:t>
            </a:r>
          </a:p>
          <a:p>
            <a:pPr marL="0" lvl="1" algn="just" eaLnBrk="0" hangingPunct="0">
              <a:spcBef>
                <a:spcPct val="20000"/>
              </a:spcBef>
              <a:defRPr/>
            </a:pPr>
            <a:endParaRPr lang="es-MX" sz="2400" kern="0" dirty="0"/>
          </a:p>
        </p:txBody>
      </p:sp>
      <p:pic>
        <p:nvPicPr>
          <p:cNvPr id="7" name="Imagen 6"/>
          <p:cNvPicPr>
            <a:picLocks noChangeAspect="1"/>
          </p:cNvPicPr>
          <p:nvPr/>
        </p:nvPicPr>
        <p:blipFill>
          <a:blip r:embed="rId3"/>
          <a:stretch>
            <a:fillRect/>
          </a:stretch>
        </p:blipFill>
        <p:spPr>
          <a:xfrm>
            <a:off x="4718112" y="3573016"/>
            <a:ext cx="2971800" cy="2333625"/>
          </a:xfrm>
          <a:prstGeom prst="rect">
            <a:avLst/>
          </a:prstGeom>
        </p:spPr>
      </p:pic>
      <p:sp>
        <p:nvSpPr>
          <p:cNvPr id="5" name="1 Título"/>
          <p:cNvSpPr txBox="1">
            <a:spLocks/>
          </p:cNvSpPr>
          <p:nvPr/>
        </p:nvSpPr>
        <p:spPr>
          <a:xfrm>
            <a:off x="1981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a:solidFill>
                  <a:schemeClr val="accent2"/>
                </a:solidFill>
              </a:rPr>
              <a:t>Prototipos</a:t>
            </a:r>
            <a:endParaRPr lang="es-MX" dirty="0">
              <a:solidFill>
                <a:schemeClr val="accent2"/>
              </a:solidFill>
            </a:endParaRPr>
          </a:p>
        </p:txBody>
      </p:sp>
      <p:sp>
        <p:nvSpPr>
          <p:cNvPr id="8" name="Rectángulo 7"/>
          <p:cNvSpPr/>
          <p:nvPr/>
        </p:nvSpPr>
        <p:spPr>
          <a:xfrm>
            <a:off x="3431704" y="6596390"/>
            <a:ext cx="7632848" cy="261610"/>
          </a:xfrm>
          <a:prstGeom prst="rect">
            <a:avLst/>
          </a:prstGeom>
        </p:spPr>
        <p:txBody>
          <a:bodyPr wrap="square">
            <a:spAutoFit/>
          </a:bodyPr>
          <a:lstStyle/>
          <a:p>
            <a:r>
              <a:rPr lang="es-MX" sz="1100" dirty="0">
                <a:solidFill>
                  <a:schemeClr val="bg1"/>
                </a:solidFill>
                <a:latin typeface="ArialMT"/>
              </a:rPr>
              <a:t>Ana Berenice Rodríguez Lorenzo </a:t>
            </a:r>
            <a:r>
              <a:rPr lang="es-MX" sz="1100" dirty="0">
                <a:solidFill>
                  <a:schemeClr val="bg1"/>
                </a:solidFill>
                <a:latin typeface="ArialMT"/>
              </a:rPr>
              <a:t>- </a:t>
            </a:r>
            <a:r>
              <a:rPr lang="es-MX" sz="1100" dirty="0">
                <a:solidFill>
                  <a:schemeClr val="bg1"/>
                </a:solidFill>
                <a:latin typeface="ArialMT"/>
              </a:rPr>
              <a:t>UNAM – anici@comunidad.unam.mx </a:t>
            </a:r>
            <a:r>
              <a:rPr lang="es-MX" sz="1100" dirty="0">
                <a:solidFill>
                  <a:schemeClr val="bg1"/>
                </a:solidFill>
                <a:latin typeface="ArialMT"/>
              </a:rPr>
              <a:t>- No copiar o distribuir sin autorización</a:t>
            </a:r>
            <a:endParaRPr lang="es-MX" sz="1100" dirty="0">
              <a:solidFill>
                <a:schemeClr val="bg1"/>
              </a:solidFill>
            </a:endParaRPr>
          </a:p>
        </p:txBody>
      </p:sp>
    </p:spTree>
    <p:extLst>
      <p:ext uri="{BB962C8B-B14F-4D97-AF65-F5344CB8AC3E}">
        <p14:creationId xmlns:p14="http://schemas.microsoft.com/office/powerpoint/2010/main" val="2264195928"/>
      </p:ext>
    </p:extLst>
  </p:cSld>
  <p:clrMapOvr>
    <a:masterClrMapping/>
  </p:clrMapOvr>
  <mc:AlternateContent xmlns:mc="http://schemas.openxmlformats.org/markup-compatibility/2006" xmlns:p14="http://schemas.microsoft.com/office/powerpoint/2010/main">
    <mc:Choice Requires="p14">
      <p:transition p14:dur="10" advTm="20000">
        <p:sndAc>
          <p:stSnd>
            <p:snd r:embed="rId2" name="click.wav"/>
          </p:stSnd>
        </p:sndAc>
      </p:transition>
    </mc:Choice>
    <mc:Fallback xmlns="">
      <p:transition advTm="20000">
        <p:sndAc>
          <p:stSnd>
            <p:snd r:embed="rId5" name="click.wav"/>
          </p:stSnd>
        </p:sndAc>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accent2"/>
                </a:solidFill>
              </a:rPr>
              <a:t>Prototipos</a:t>
            </a:r>
            <a:endParaRPr lang="es-MX" dirty="0">
              <a:solidFill>
                <a:schemeClr val="accent2"/>
              </a:solidFill>
            </a:endParaRPr>
          </a:p>
        </p:txBody>
      </p:sp>
      <p:sp>
        <p:nvSpPr>
          <p:cNvPr id="8" name="Rectangle 3"/>
          <p:cNvSpPr txBox="1">
            <a:spLocks noChangeArrowheads="1"/>
          </p:cNvSpPr>
          <p:nvPr/>
        </p:nvSpPr>
        <p:spPr>
          <a:xfrm>
            <a:off x="2063552" y="1196752"/>
            <a:ext cx="8136904" cy="4464496"/>
          </a:xfrm>
          <a:prstGeom prst="rect">
            <a:avLst/>
          </a:prstGeom>
        </p:spPr>
        <p:txBody>
          <a:bodyPr/>
          <a:lstStyle/>
          <a:p>
            <a:pPr marL="0" lvl="1" algn="just" eaLnBrk="0" hangingPunct="0">
              <a:spcBef>
                <a:spcPct val="20000"/>
              </a:spcBef>
              <a:defRPr/>
            </a:pPr>
            <a:r>
              <a:rPr lang="es-MX" sz="2800" b="1" kern="0" dirty="0">
                <a:solidFill>
                  <a:srgbClr val="7030A0"/>
                </a:solidFill>
              </a:rPr>
              <a:t>Fases</a:t>
            </a:r>
          </a:p>
          <a:p>
            <a:pPr marL="0" lvl="1" algn="just" eaLnBrk="0" hangingPunct="0">
              <a:spcBef>
                <a:spcPct val="20000"/>
              </a:spcBef>
              <a:defRPr/>
            </a:pPr>
            <a:endParaRPr lang="es-MX" sz="2400" b="1" kern="0" dirty="0"/>
          </a:p>
        </p:txBody>
      </p:sp>
      <p:pic>
        <p:nvPicPr>
          <p:cNvPr id="4" name="Imagen 3"/>
          <p:cNvPicPr>
            <a:picLocks noChangeAspect="1"/>
          </p:cNvPicPr>
          <p:nvPr/>
        </p:nvPicPr>
        <p:blipFill>
          <a:blip r:embed="rId3" cstate="print"/>
          <a:stretch>
            <a:fillRect/>
          </a:stretch>
        </p:blipFill>
        <p:spPr>
          <a:xfrm>
            <a:off x="2855640" y="2373681"/>
            <a:ext cx="7200800" cy="1343351"/>
          </a:xfrm>
          <a:prstGeom prst="rect">
            <a:avLst/>
          </a:prstGeom>
        </p:spPr>
      </p:pic>
      <p:sp>
        <p:nvSpPr>
          <p:cNvPr id="5" name="CuadroTexto 4"/>
          <p:cNvSpPr txBox="1"/>
          <p:nvPr/>
        </p:nvSpPr>
        <p:spPr>
          <a:xfrm>
            <a:off x="3935760" y="1885475"/>
            <a:ext cx="1370888" cy="646331"/>
          </a:xfrm>
          <a:prstGeom prst="rect">
            <a:avLst/>
          </a:prstGeom>
          <a:noFill/>
        </p:spPr>
        <p:txBody>
          <a:bodyPr wrap="none" rtlCol="0">
            <a:spAutoFit/>
          </a:bodyPr>
          <a:lstStyle/>
          <a:p>
            <a:r>
              <a:rPr lang="es-MX" sz="1200" dirty="0"/>
              <a:t>Concepto básico </a:t>
            </a:r>
          </a:p>
          <a:p>
            <a:r>
              <a:rPr lang="es-MX" sz="1200" dirty="0"/>
              <a:t>se usa de lápiz y </a:t>
            </a:r>
          </a:p>
          <a:p>
            <a:r>
              <a:rPr lang="es-MX" sz="1200" dirty="0"/>
              <a:t>papel</a:t>
            </a:r>
            <a:endParaRPr lang="es-MX" sz="1200" dirty="0"/>
          </a:p>
        </p:txBody>
      </p:sp>
      <p:sp>
        <p:nvSpPr>
          <p:cNvPr id="7" name="CuadroTexto 6"/>
          <p:cNvSpPr txBox="1"/>
          <p:nvPr/>
        </p:nvSpPr>
        <p:spPr>
          <a:xfrm>
            <a:off x="5231650" y="3650541"/>
            <a:ext cx="2026517" cy="1015663"/>
          </a:xfrm>
          <a:prstGeom prst="rect">
            <a:avLst/>
          </a:prstGeom>
          <a:noFill/>
        </p:spPr>
        <p:txBody>
          <a:bodyPr wrap="none" rtlCol="0">
            <a:spAutoFit/>
          </a:bodyPr>
          <a:lstStyle/>
          <a:p>
            <a:r>
              <a:rPr lang="es-MX" sz="1200" dirty="0"/>
              <a:t>Se refina el concepto </a:t>
            </a:r>
          </a:p>
          <a:p>
            <a:r>
              <a:rPr lang="es-MX" sz="1200" dirty="0"/>
              <a:t>pero aún no se ponen </a:t>
            </a:r>
          </a:p>
          <a:p>
            <a:r>
              <a:rPr lang="es-MX" sz="1200" dirty="0"/>
              <a:t>los elementos visuales </a:t>
            </a:r>
          </a:p>
          <a:p>
            <a:r>
              <a:rPr lang="es-MX" sz="1200" dirty="0"/>
              <a:t>tal cual sólo los “espacios” </a:t>
            </a:r>
          </a:p>
          <a:p>
            <a:r>
              <a:rPr lang="es-MX" sz="1200" dirty="0"/>
              <a:t>donde se ubicarán</a:t>
            </a:r>
            <a:endParaRPr lang="es-MX" sz="1200" dirty="0"/>
          </a:p>
        </p:txBody>
      </p:sp>
      <p:sp>
        <p:nvSpPr>
          <p:cNvPr id="9" name="CuadroTexto 8"/>
          <p:cNvSpPr txBox="1"/>
          <p:nvPr/>
        </p:nvSpPr>
        <p:spPr>
          <a:xfrm>
            <a:off x="6424268" y="1700809"/>
            <a:ext cx="1856598" cy="830997"/>
          </a:xfrm>
          <a:prstGeom prst="rect">
            <a:avLst/>
          </a:prstGeom>
          <a:noFill/>
        </p:spPr>
        <p:txBody>
          <a:bodyPr wrap="none" rtlCol="0">
            <a:spAutoFit/>
          </a:bodyPr>
          <a:lstStyle/>
          <a:p>
            <a:pPr algn="ctr"/>
            <a:r>
              <a:rPr lang="es-MX" sz="1200" dirty="0"/>
              <a:t>Se crea la gráfica visual </a:t>
            </a:r>
          </a:p>
          <a:p>
            <a:pPr algn="ctr"/>
            <a:r>
              <a:rPr lang="es-MX" sz="1200" dirty="0"/>
              <a:t>y el contenido (se ven</a:t>
            </a:r>
          </a:p>
          <a:p>
            <a:pPr algn="ctr"/>
            <a:r>
              <a:rPr lang="es-MX" sz="1200" dirty="0"/>
              <a:t> los textos, íconos </a:t>
            </a:r>
          </a:p>
          <a:p>
            <a:pPr algn="ctr"/>
            <a:r>
              <a:rPr lang="es-MX" sz="1200" dirty="0"/>
              <a:t>e imágenes)</a:t>
            </a:r>
            <a:endParaRPr lang="es-MX" sz="1200" dirty="0"/>
          </a:p>
        </p:txBody>
      </p:sp>
      <p:sp>
        <p:nvSpPr>
          <p:cNvPr id="10" name="CuadroTexto 9"/>
          <p:cNvSpPr txBox="1"/>
          <p:nvPr/>
        </p:nvSpPr>
        <p:spPr>
          <a:xfrm>
            <a:off x="7966253" y="3615408"/>
            <a:ext cx="1923476" cy="461665"/>
          </a:xfrm>
          <a:prstGeom prst="rect">
            <a:avLst/>
          </a:prstGeom>
          <a:noFill/>
        </p:spPr>
        <p:txBody>
          <a:bodyPr wrap="none" rtlCol="0">
            <a:spAutoFit/>
          </a:bodyPr>
          <a:lstStyle/>
          <a:p>
            <a:pPr algn="ctr"/>
            <a:r>
              <a:rPr lang="es-MX" sz="1200" dirty="0"/>
              <a:t>Desarrollo en el browser, </a:t>
            </a:r>
          </a:p>
          <a:p>
            <a:pPr algn="ctr"/>
            <a:r>
              <a:rPr lang="es-MX" sz="1200" dirty="0"/>
              <a:t>hay código implicado</a:t>
            </a:r>
            <a:endParaRPr lang="es-MX" sz="1200" dirty="0"/>
          </a:p>
        </p:txBody>
      </p:sp>
      <p:sp>
        <p:nvSpPr>
          <p:cNvPr id="3" name="CuadroTexto 2"/>
          <p:cNvSpPr txBox="1"/>
          <p:nvPr/>
        </p:nvSpPr>
        <p:spPr>
          <a:xfrm>
            <a:off x="2166816" y="4941987"/>
            <a:ext cx="7930376" cy="646331"/>
          </a:xfrm>
          <a:prstGeom prst="rect">
            <a:avLst/>
          </a:prstGeom>
          <a:noFill/>
        </p:spPr>
        <p:txBody>
          <a:bodyPr wrap="none" rtlCol="0">
            <a:spAutoFit/>
          </a:bodyPr>
          <a:lstStyle/>
          <a:p>
            <a:pPr algn="ctr"/>
            <a:r>
              <a:rPr lang="es-MX" b="1" dirty="0"/>
              <a:t>Muchas veces todos estos se toman como sinónimos pero en realidad</a:t>
            </a:r>
          </a:p>
          <a:p>
            <a:pPr algn="ctr"/>
            <a:r>
              <a:rPr lang="es-MX" b="1" dirty="0"/>
              <a:t> son refinamientos de una idea.</a:t>
            </a:r>
            <a:endParaRPr lang="es-MX" b="1" dirty="0"/>
          </a:p>
        </p:txBody>
      </p:sp>
      <p:sp>
        <p:nvSpPr>
          <p:cNvPr id="11" name="Rectángulo 10"/>
          <p:cNvSpPr/>
          <p:nvPr/>
        </p:nvSpPr>
        <p:spPr>
          <a:xfrm>
            <a:off x="3431704" y="6596390"/>
            <a:ext cx="7632848" cy="261610"/>
          </a:xfrm>
          <a:prstGeom prst="rect">
            <a:avLst/>
          </a:prstGeom>
        </p:spPr>
        <p:txBody>
          <a:bodyPr wrap="square">
            <a:spAutoFit/>
          </a:bodyPr>
          <a:lstStyle/>
          <a:p>
            <a:r>
              <a:rPr lang="es-MX" sz="1100" dirty="0">
                <a:solidFill>
                  <a:schemeClr val="bg1"/>
                </a:solidFill>
                <a:latin typeface="ArialMT"/>
              </a:rPr>
              <a:t>Ana Berenice Rodríguez Lorenzo </a:t>
            </a:r>
            <a:r>
              <a:rPr lang="es-MX" sz="1100" dirty="0">
                <a:solidFill>
                  <a:schemeClr val="bg1"/>
                </a:solidFill>
                <a:latin typeface="ArialMT"/>
              </a:rPr>
              <a:t>- </a:t>
            </a:r>
            <a:r>
              <a:rPr lang="es-MX" sz="1100" dirty="0">
                <a:solidFill>
                  <a:schemeClr val="bg1"/>
                </a:solidFill>
                <a:latin typeface="ArialMT"/>
              </a:rPr>
              <a:t>UNAM – anici@comunidad.unam.mx </a:t>
            </a:r>
            <a:r>
              <a:rPr lang="es-MX" sz="1100" dirty="0">
                <a:solidFill>
                  <a:schemeClr val="bg1"/>
                </a:solidFill>
                <a:latin typeface="ArialMT"/>
              </a:rPr>
              <a:t>- No copiar o distribuir sin autorización</a:t>
            </a:r>
            <a:endParaRPr lang="es-MX" sz="1100" dirty="0">
              <a:solidFill>
                <a:schemeClr val="bg1"/>
              </a:solidFill>
            </a:endParaRPr>
          </a:p>
        </p:txBody>
      </p:sp>
    </p:spTree>
    <p:extLst>
      <p:ext uri="{BB962C8B-B14F-4D97-AF65-F5344CB8AC3E}">
        <p14:creationId xmlns:p14="http://schemas.microsoft.com/office/powerpoint/2010/main" val="2837044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91544" y="2780928"/>
            <a:ext cx="8229600" cy="1143000"/>
          </a:xfrm>
        </p:spPr>
        <p:txBody>
          <a:bodyPr>
            <a:normAutofit/>
          </a:bodyPr>
          <a:lstStyle/>
          <a:p>
            <a:r>
              <a:rPr lang="es-MX" sz="3600" dirty="0">
                <a:solidFill>
                  <a:schemeClr val="accent2"/>
                </a:solidFill>
              </a:rPr>
              <a:t>Diseño visual</a:t>
            </a:r>
            <a:endParaRPr lang="es-MX" sz="3600" dirty="0">
              <a:solidFill>
                <a:schemeClr val="accent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accent2"/>
                </a:solidFill>
              </a:rPr>
              <a:t>Prototipos</a:t>
            </a:r>
            <a:endParaRPr lang="es-MX" dirty="0">
              <a:solidFill>
                <a:schemeClr val="accent2"/>
              </a:solidFill>
            </a:endParaRPr>
          </a:p>
        </p:txBody>
      </p:sp>
      <p:sp>
        <p:nvSpPr>
          <p:cNvPr id="8" name="Rectangle 3"/>
          <p:cNvSpPr txBox="1">
            <a:spLocks noChangeArrowheads="1"/>
          </p:cNvSpPr>
          <p:nvPr/>
        </p:nvSpPr>
        <p:spPr>
          <a:xfrm>
            <a:off x="2063552" y="1196752"/>
            <a:ext cx="8136904" cy="4464496"/>
          </a:xfrm>
          <a:prstGeom prst="rect">
            <a:avLst/>
          </a:prstGeom>
        </p:spPr>
        <p:txBody>
          <a:bodyPr/>
          <a:lstStyle/>
          <a:p>
            <a:pPr marL="0" lvl="1" algn="just" eaLnBrk="0" hangingPunct="0">
              <a:spcBef>
                <a:spcPct val="20000"/>
              </a:spcBef>
              <a:defRPr/>
            </a:pPr>
            <a:r>
              <a:rPr lang="es-MX" sz="2800" b="1" kern="0" dirty="0">
                <a:solidFill>
                  <a:srgbClr val="7030A0"/>
                </a:solidFill>
              </a:rPr>
              <a:t>Sketch Vs </a:t>
            </a:r>
            <a:r>
              <a:rPr lang="es-MX" sz="2800" b="1" kern="0" dirty="0" err="1">
                <a:solidFill>
                  <a:srgbClr val="7030A0"/>
                </a:solidFill>
              </a:rPr>
              <a:t>Wireframe</a:t>
            </a:r>
            <a:endParaRPr lang="es-MX" sz="2800" b="1" kern="0" dirty="0">
              <a:solidFill>
                <a:srgbClr val="7030A0"/>
              </a:solidFill>
            </a:endParaRPr>
          </a:p>
          <a:p>
            <a:pPr marL="0" lvl="1" algn="just" eaLnBrk="0" hangingPunct="0">
              <a:spcBef>
                <a:spcPct val="20000"/>
              </a:spcBef>
              <a:defRPr/>
            </a:pPr>
            <a:endParaRPr lang="es-MX" sz="2400" b="1" kern="0" dirty="0"/>
          </a:p>
        </p:txBody>
      </p:sp>
      <p:pic>
        <p:nvPicPr>
          <p:cNvPr id="3" name="Imagen 2"/>
          <p:cNvPicPr>
            <a:picLocks noChangeAspect="1"/>
          </p:cNvPicPr>
          <p:nvPr/>
        </p:nvPicPr>
        <p:blipFill>
          <a:blip r:embed="rId3" cstate="print"/>
          <a:stretch>
            <a:fillRect/>
          </a:stretch>
        </p:blipFill>
        <p:spPr>
          <a:xfrm>
            <a:off x="3345942" y="2564904"/>
            <a:ext cx="5572125" cy="2933700"/>
          </a:xfrm>
          <a:prstGeom prst="rect">
            <a:avLst/>
          </a:prstGeom>
        </p:spPr>
      </p:pic>
      <p:sp>
        <p:nvSpPr>
          <p:cNvPr id="5" name="Rectángulo 4"/>
          <p:cNvSpPr/>
          <p:nvPr/>
        </p:nvSpPr>
        <p:spPr>
          <a:xfrm>
            <a:off x="3431704" y="6596390"/>
            <a:ext cx="7632848" cy="261610"/>
          </a:xfrm>
          <a:prstGeom prst="rect">
            <a:avLst/>
          </a:prstGeom>
        </p:spPr>
        <p:txBody>
          <a:bodyPr wrap="square">
            <a:spAutoFit/>
          </a:bodyPr>
          <a:lstStyle/>
          <a:p>
            <a:r>
              <a:rPr lang="es-MX" sz="1100" dirty="0">
                <a:solidFill>
                  <a:schemeClr val="bg1"/>
                </a:solidFill>
                <a:latin typeface="ArialMT"/>
              </a:rPr>
              <a:t>Ana Berenice Rodríguez Lorenzo </a:t>
            </a:r>
            <a:r>
              <a:rPr lang="es-MX" sz="1100" dirty="0">
                <a:solidFill>
                  <a:schemeClr val="bg1"/>
                </a:solidFill>
                <a:latin typeface="ArialMT"/>
              </a:rPr>
              <a:t>- </a:t>
            </a:r>
            <a:r>
              <a:rPr lang="es-MX" sz="1100" dirty="0">
                <a:solidFill>
                  <a:schemeClr val="bg1"/>
                </a:solidFill>
                <a:latin typeface="ArialMT"/>
              </a:rPr>
              <a:t>UNAM – anici@comunidad.unam.mx </a:t>
            </a:r>
            <a:r>
              <a:rPr lang="es-MX" sz="1100" dirty="0">
                <a:solidFill>
                  <a:schemeClr val="bg1"/>
                </a:solidFill>
                <a:latin typeface="ArialMT"/>
              </a:rPr>
              <a:t>- No copiar o distribuir sin autorización</a:t>
            </a:r>
            <a:endParaRPr lang="es-MX" sz="1100" dirty="0">
              <a:solidFill>
                <a:schemeClr val="bg1"/>
              </a:solidFill>
            </a:endParaRPr>
          </a:p>
        </p:txBody>
      </p:sp>
    </p:spTree>
    <p:extLst>
      <p:ext uri="{BB962C8B-B14F-4D97-AF65-F5344CB8AC3E}">
        <p14:creationId xmlns:p14="http://schemas.microsoft.com/office/powerpoint/2010/main" val="3196635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solidFill>
                  <a:schemeClr val="accent2"/>
                </a:solidFill>
              </a:rPr>
              <a:t>Diseño Visual</a:t>
            </a:r>
            <a:endParaRPr lang="es-MX" dirty="0"/>
          </a:p>
        </p:txBody>
      </p:sp>
      <p:sp>
        <p:nvSpPr>
          <p:cNvPr id="4" name="CuadroTexto 3"/>
          <p:cNvSpPr txBox="1"/>
          <p:nvPr/>
        </p:nvSpPr>
        <p:spPr>
          <a:xfrm>
            <a:off x="2616386" y="1071992"/>
            <a:ext cx="6552728" cy="2739211"/>
          </a:xfrm>
          <a:prstGeom prst="rect">
            <a:avLst/>
          </a:prstGeom>
          <a:noFill/>
        </p:spPr>
        <p:txBody>
          <a:bodyPr wrap="square" rtlCol="0">
            <a:spAutoFit/>
          </a:bodyPr>
          <a:lstStyle/>
          <a:p>
            <a:pPr algn="ctr"/>
            <a:r>
              <a:rPr lang="es-MX" sz="2400" dirty="0"/>
              <a:t>La </a:t>
            </a:r>
            <a:r>
              <a:rPr lang="es-MX" sz="2400" dirty="0"/>
              <a:t>manera en la que la gente observa cada diseño es muy predecible</a:t>
            </a:r>
            <a:r>
              <a:rPr lang="es-MX" sz="2400" dirty="0"/>
              <a:t>.</a:t>
            </a:r>
          </a:p>
          <a:p>
            <a:pPr algn="ctr"/>
            <a:endParaRPr lang="es-MX" sz="2800" dirty="0">
              <a:solidFill>
                <a:srgbClr val="7030A0"/>
              </a:solidFill>
            </a:endParaRPr>
          </a:p>
          <a:p>
            <a:pPr algn="ctr"/>
            <a:r>
              <a:rPr lang="es-MX" sz="3200" dirty="0">
                <a:solidFill>
                  <a:srgbClr val="7030A0"/>
                </a:solidFill>
              </a:rPr>
              <a:t>Pon atención acerca de cómo escaneas con la mirada la imagen de la siguiente diapositiva. </a:t>
            </a:r>
            <a:endParaRPr lang="es-MX" sz="3200" dirty="0">
              <a:solidFill>
                <a:srgbClr val="7030A0"/>
              </a:solidFill>
            </a:endParaRPr>
          </a:p>
        </p:txBody>
      </p:sp>
      <p:pic>
        <p:nvPicPr>
          <p:cNvPr id="3" name="Imagen 2"/>
          <p:cNvPicPr>
            <a:picLocks noChangeAspect="1"/>
          </p:cNvPicPr>
          <p:nvPr/>
        </p:nvPicPr>
        <p:blipFill>
          <a:blip r:embed="rId3"/>
          <a:stretch>
            <a:fillRect/>
          </a:stretch>
        </p:blipFill>
        <p:spPr>
          <a:xfrm>
            <a:off x="4655839" y="3800899"/>
            <a:ext cx="2473821" cy="1844387"/>
          </a:xfrm>
          <a:prstGeom prst="rect">
            <a:avLst/>
          </a:prstGeom>
        </p:spPr>
      </p:pic>
      <p:grpSp>
        <p:nvGrpSpPr>
          <p:cNvPr id="9" name="Grupo 8"/>
          <p:cNvGrpSpPr/>
          <p:nvPr/>
        </p:nvGrpSpPr>
        <p:grpSpPr>
          <a:xfrm>
            <a:off x="5955897" y="5645286"/>
            <a:ext cx="4618856" cy="613064"/>
            <a:chOff x="3491880" y="5805265"/>
            <a:chExt cx="5180887" cy="764134"/>
          </a:xfrm>
        </p:grpSpPr>
        <p:sp>
          <p:nvSpPr>
            <p:cNvPr id="10" name="2 Marcador de contenido"/>
            <p:cNvSpPr txBox="1">
              <a:spLocks/>
            </p:cNvSpPr>
            <p:nvPr/>
          </p:nvSpPr>
          <p:spPr>
            <a:xfrm>
              <a:off x="3491880" y="5917097"/>
              <a:ext cx="4474840" cy="464231"/>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9388" indent="-179388">
                <a:buNone/>
              </a:pPr>
              <a:r>
                <a:rPr lang="es-ES" dirty="0"/>
                <a:t>    Por favor, detente un poco antes de pasar a la siguiente diapositiva </a:t>
              </a:r>
              <a:endParaRPr lang="es-MX" dirty="0"/>
            </a:p>
          </p:txBody>
        </p:sp>
        <p:pic>
          <p:nvPicPr>
            <p:cNvPr id="11" name="Imagen 10"/>
            <p:cNvPicPr>
              <a:picLocks noChangeAspect="1"/>
            </p:cNvPicPr>
            <p:nvPr/>
          </p:nvPicPr>
          <p:blipFill>
            <a:blip r:embed="rId4"/>
            <a:stretch>
              <a:fillRect/>
            </a:stretch>
          </p:blipFill>
          <p:spPr>
            <a:xfrm>
              <a:off x="7812360" y="5984874"/>
              <a:ext cx="690469" cy="584524"/>
            </a:xfrm>
            <a:prstGeom prst="rect">
              <a:avLst/>
            </a:prstGeom>
          </p:spPr>
        </p:pic>
        <p:sp>
          <p:nvSpPr>
            <p:cNvPr id="12" name="Rectángulo redondeado 11"/>
            <p:cNvSpPr/>
            <p:nvPr/>
          </p:nvSpPr>
          <p:spPr>
            <a:xfrm>
              <a:off x="3635896" y="5805265"/>
              <a:ext cx="5036871" cy="7641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 name="Rectángulo 12"/>
          <p:cNvSpPr/>
          <p:nvPr/>
        </p:nvSpPr>
        <p:spPr>
          <a:xfrm>
            <a:off x="3431704" y="6596390"/>
            <a:ext cx="7632848" cy="261610"/>
          </a:xfrm>
          <a:prstGeom prst="rect">
            <a:avLst/>
          </a:prstGeom>
        </p:spPr>
        <p:txBody>
          <a:bodyPr wrap="square">
            <a:spAutoFit/>
          </a:bodyPr>
          <a:lstStyle/>
          <a:p>
            <a:r>
              <a:rPr lang="es-MX" sz="1100" dirty="0">
                <a:solidFill>
                  <a:schemeClr val="bg1"/>
                </a:solidFill>
                <a:latin typeface="ArialMT"/>
              </a:rPr>
              <a:t>Ana Berenice Rodríguez Lorenzo </a:t>
            </a:r>
            <a:r>
              <a:rPr lang="es-MX" sz="1100" dirty="0">
                <a:solidFill>
                  <a:schemeClr val="bg1"/>
                </a:solidFill>
                <a:latin typeface="ArialMT"/>
              </a:rPr>
              <a:t>- </a:t>
            </a:r>
            <a:r>
              <a:rPr lang="es-MX" sz="1100" dirty="0">
                <a:solidFill>
                  <a:schemeClr val="bg1"/>
                </a:solidFill>
                <a:latin typeface="ArialMT"/>
              </a:rPr>
              <a:t>UNAM – anici@comunidad.unam.mx </a:t>
            </a:r>
            <a:r>
              <a:rPr lang="es-MX" sz="1100" dirty="0">
                <a:solidFill>
                  <a:schemeClr val="bg1"/>
                </a:solidFill>
                <a:latin typeface="ArialMT"/>
              </a:rPr>
              <a:t>- No copiar o distribuir sin autorización</a:t>
            </a:r>
            <a:endParaRPr lang="es-MX" sz="1100" dirty="0">
              <a:solidFill>
                <a:schemeClr val="bg1"/>
              </a:solidFill>
            </a:endParaRPr>
          </a:p>
        </p:txBody>
      </p:sp>
    </p:spTree>
    <p:extLst>
      <p:ext uri="{BB962C8B-B14F-4D97-AF65-F5344CB8AC3E}">
        <p14:creationId xmlns:p14="http://schemas.microsoft.com/office/powerpoint/2010/main" val="47413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4367808" y="620688"/>
            <a:ext cx="3744418" cy="5687720"/>
          </a:xfrm>
          <a:prstGeom prst="rect">
            <a:avLst/>
          </a:prstGeom>
        </p:spPr>
      </p:pic>
      <p:sp>
        <p:nvSpPr>
          <p:cNvPr id="3" name="Rectángulo 2"/>
          <p:cNvSpPr/>
          <p:nvPr/>
        </p:nvSpPr>
        <p:spPr>
          <a:xfrm>
            <a:off x="3431704" y="6596390"/>
            <a:ext cx="7632848" cy="261610"/>
          </a:xfrm>
          <a:prstGeom prst="rect">
            <a:avLst/>
          </a:prstGeom>
        </p:spPr>
        <p:txBody>
          <a:bodyPr wrap="square">
            <a:spAutoFit/>
          </a:bodyPr>
          <a:lstStyle/>
          <a:p>
            <a:r>
              <a:rPr lang="es-MX" sz="1100" dirty="0">
                <a:solidFill>
                  <a:schemeClr val="bg1"/>
                </a:solidFill>
                <a:latin typeface="ArialMT"/>
              </a:rPr>
              <a:t>Ana Berenice Rodríguez Lorenzo </a:t>
            </a:r>
            <a:r>
              <a:rPr lang="es-MX" sz="1100" dirty="0">
                <a:solidFill>
                  <a:schemeClr val="bg1"/>
                </a:solidFill>
                <a:latin typeface="ArialMT"/>
              </a:rPr>
              <a:t>- </a:t>
            </a:r>
            <a:r>
              <a:rPr lang="es-MX" sz="1100" dirty="0">
                <a:solidFill>
                  <a:schemeClr val="bg1"/>
                </a:solidFill>
                <a:latin typeface="ArialMT"/>
              </a:rPr>
              <a:t>UNAM – anici@comunidad.unam.mx </a:t>
            </a:r>
            <a:r>
              <a:rPr lang="es-MX" sz="1100" dirty="0">
                <a:solidFill>
                  <a:schemeClr val="bg1"/>
                </a:solidFill>
                <a:latin typeface="ArialMT"/>
              </a:rPr>
              <a:t>- No copiar o distribuir sin autorización</a:t>
            </a:r>
            <a:endParaRPr lang="es-MX" sz="1100" dirty="0">
              <a:solidFill>
                <a:schemeClr val="bg1"/>
              </a:solidFill>
            </a:endParaRPr>
          </a:p>
        </p:txBody>
      </p:sp>
    </p:spTree>
    <p:extLst>
      <p:ext uri="{BB962C8B-B14F-4D97-AF65-F5344CB8AC3E}">
        <p14:creationId xmlns:p14="http://schemas.microsoft.com/office/powerpoint/2010/main" val="296946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accent2"/>
                </a:solidFill>
              </a:rPr>
              <a:t>Diseño Visual</a:t>
            </a:r>
            <a:endParaRPr lang="es-MX" dirty="0">
              <a:solidFill>
                <a:schemeClr val="accent2"/>
              </a:solidFill>
            </a:endParaRPr>
          </a:p>
        </p:txBody>
      </p:sp>
      <p:sp>
        <p:nvSpPr>
          <p:cNvPr id="38914" name="AutoShape 2"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6" name="AutoShape 4"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8" name="AutoShape 6"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0" name="AutoShape 8"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2" name="AutoShape 10"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5" name="2 Marcador de contenido"/>
          <p:cNvSpPr txBox="1">
            <a:spLocks/>
          </p:cNvSpPr>
          <p:nvPr/>
        </p:nvSpPr>
        <p:spPr>
          <a:xfrm>
            <a:off x="2063552" y="1484784"/>
            <a:ext cx="8229600" cy="2376264"/>
          </a:xfrm>
          <a:prstGeom prst="rect">
            <a:avLst/>
          </a:prstGeom>
        </p:spPr>
        <p:txBody>
          <a:bodyPr vert="horz" lIns="91440" tIns="45720" rIns="91440" bIns="45720" rtlCol="0">
            <a:normAutofit/>
          </a:bodyPr>
          <a:lstStyle/>
          <a:p>
            <a:pPr>
              <a:spcBef>
                <a:spcPct val="20000"/>
              </a:spcBef>
              <a:defRPr/>
            </a:pPr>
            <a:r>
              <a:rPr lang="es-MX" sz="3200" dirty="0"/>
              <a:t>Un diseño como este los usuarios generalmente lo escanearán en un patrón Z.</a:t>
            </a:r>
            <a:endParaRPr lang="es-MX" sz="3200" dirty="0"/>
          </a:p>
        </p:txBody>
      </p:sp>
      <p:sp>
        <p:nvSpPr>
          <p:cNvPr id="44036" name="AutoShape 4" descr="Resultado de imagen para comprende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026" name="Picture 2" descr="https://cdn-images-1.medium.com/max/600/1*4sk8ypNPfP3uPlVxm6N9QQ.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3912" y="2675993"/>
            <a:ext cx="1748880" cy="2715652"/>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2000786" y="5949280"/>
            <a:ext cx="7398179" cy="400110"/>
          </a:xfrm>
          <a:prstGeom prst="rect">
            <a:avLst/>
          </a:prstGeom>
        </p:spPr>
        <p:txBody>
          <a:bodyPr wrap="none">
            <a:spAutoFit/>
          </a:bodyPr>
          <a:lstStyle/>
          <a:p>
            <a:r>
              <a:rPr lang="es-MX" sz="2000" dirty="0">
                <a:latin typeface="medium-content-serif-font"/>
              </a:rPr>
              <a:t>Layouts similares </a:t>
            </a:r>
            <a:r>
              <a:rPr lang="es-MX" sz="2000" dirty="0">
                <a:latin typeface="medium-content-serif-font"/>
              </a:rPr>
              <a:t>generan resultados de visualización similares.</a:t>
            </a:r>
            <a:endParaRPr lang="es-MX" sz="2000" dirty="0"/>
          </a:p>
        </p:txBody>
      </p:sp>
      <p:sp>
        <p:nvSpPr>
          <p:cNvPr id="13" name="Rectángulo 12"/>
          <p:cNvSpPr/>
          <p:nvPr/>
        </p:nvSpPr>
        <p:spPr>
          <a:xfrm>
            <a:off x="3431704" y="6596390"/>
            <a:ext cx="7632848" cy="261610"/>
          </a:xfrm>
          <a:prstGeom prst="rect">
            <a:avLst/>
          </a:prstGeom>
        </p:spPr>
        <p:txBody>
          <a:bodyPr wrap="square">
            <a:spAutoFit/>
          </a:bodyPr>
          <a:lstStyle/>
          <a:p>
            <a:r>
              <a:rPr lang="es-MX" sz="1100" dirty="0">
                <a:solidFill>
                  <a:schemeClr val="bg1"/>
                </a:solidFill>
                <a:latin typeface="ArialMT"/>
              </a:rPr>
              <a:t>Ana Berenice Rodríguez Lorenzo </a:t>
            </a:r>
            <a:r>
              <a:rPr lang="es-MX" sz="1100" dirty="0">
                <a:solidFill>
                  <a:schemeClr val="bg1"/>
                </a:solidFill>
                <a:latin typeface="ArialMT"/>
              </a:rPr>
              <a:t>- </a:t>
            </a:r>
            <a:r>
              <a:rPr lang="es-MX" sz="1100" dirty="0">
                <a:solidFill>
                  <a:schemeClr val="bg1"/>
                </a:solidFill>
                <a:latin typeface="ArialMT"/>
              </a:rPr>
              <a:t>UNAM – anici@comunidad.unam.mx </a:t>
            </a:r>
            <a:r>
              <a:rPr lang="es-MX" sz="1100" dirty="0">
                <a:solidFill>
                  <a:schemeClr val="bg1"/>
                </a:solidFill>
                <a:latin typeface="ArialMT"/>
              </a:rPr>
              <a:t>- No copiar o distribuir sin autorización</a:t>
            </a:r>
            <a:endParaRPr lang="es-MX" sz="1100" dirty="0">
              <a:solidFill>
                <a:schemeClr val="bg1"/>
              </a:solidFill>
            </a:endParaRPr>
          </a:p>
        </p:txBody>
      </p:sp>
    </p:spTree>
    <p:extLst>
      <p:ext uri="{BB962C8B-B14F-4D97-AF65-F5344CB8AC3E}">
        <p14:creationId xmlns:p14="http://schemas.microsoft.com/office/powerpoint/2010/main" val="164209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accent2"/>
                </a:solidFill>
              </a:rPr>
              <a:t>Diseño Visual</a:t>
            </a:r>
            <a:endParaRPr lang="es-MX" dirty="0">
              <a:solidFill>
                <a:schemeClr val="accent2"/>
              </a:solidFill>
            </a:endParaRPr>
          </a:p>
        </p:txBody>
      </p:sp>
      <p:sp>
        <p:nvSpPr>
          <p:cNvPr id="38914" name="AutoShape 2"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6" name="AutoShape 4"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8" name="AutoShape 6"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0" name="AutoShape 8"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2" name="AutoShape 10"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5" name="2 Marcador de contenido"/>
          <p:cNvSpPr txBox="1">
            <a:spLocks/>
          </p:cNvSpPr>
          <p:nvPr/>
        </p:nvSpPr>
        <p:spPr>
          <a:xfrm>
            <a:off x="779647" y="1341107"/>
            <a:ext cx="10500929" cy="1486513"/>
          </a:xfrm>
          <a:prstGeom prst="rect">
            <a:avLst/>
          </a:prstGeom>
        </p:spPr>
        <p:txBody>
          <a:bodyPr vert="horz" lIns="91440" tIns="45720" rIns="91440" bIns="45720" rtlCol="0">
            <a:normAutofit fontScale="85000" lnSpcReduction="20000"/>
          </a:bodyPr>
          <a:lstStyle/>
          <a:p>
            <a:pPr algn="just">
              <a:spcBef>
                <a:spcPct val="20000"/>
              </a:spcBef>
              <a:defRPr/>
            </a:pPr>
            <a:r>
              <a:rPr lang="es-MX" sz="3200" dirty="0"/>
              <a:t>Los usuarios normalmente </a:t>
            </a:r>
            <a:r>
              <a:rPr lang="es-MX" sz="3500" b="1" dirty="0"/>
              <a:t>no leen </a:t>
            </a:r>
            <a:r>
              <a:rPr lang="es-MX" sz="3200" dirty="0"/>
              <a:t>pero </a:t>
            </a:r>
            <a:r>
              <a:rPr lang="es-MX" sz="3500" b="1" dirty="0"/>
              <a:t>escanean el contenido de la pantalla</a:t>
            </a:r>
            <a:r>
              <a:rPr lang="es-MX" sz="3200" dirty="0"/>
              <a:t>, teniendo esto en cuenta, el patrón </a:t>
            </a:r>
            <a:r>
              <a:rPr lang="es-MX" sz="3200" b="1" dirty="0"/>
              <a:t>F</a:t>
            </a:r>
            <a:r>
              <a:rPr lang="es-MX" sz="3200" dirty="0"/>
              <a:t> se debe usar para incrementar la visibilidad de los componentes de alta prioridad.</a:t>
            </a:r>
            <a:endParaRPr lang="es-MX" sz="3200" dirty="0"/>
          </a:p>
        </p:txBody>
      </p:sp>
      <p:sp>
        <p:nvSpPr>
          <p:cNvPr id="44036" name="AutoShape 4" descr="Resultado de imagen para comprende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78178" name="Picture 2"/>
          <p:cNvPicPr>
            <a:picLocks noChangeAspect="1" noChangeArrowheads="1"/>
          </p:cNvPicPr>
          <p:nvPr/>
        </p:nvPicPr>
        <p:blipFill>
          <a:blip r:embed="rId3" cstate="print"/>
          <a:srcRect/>
          <a:stretch>
            <a:fillRect/>
          </a:stretch>
        </p:blipFill>
        <p:spPr bwMode="auto">
          <a:xfrm>
            <a:off x="3431704" y="2827620"/>
            <a:ext cx="4608512" cy="3312028"/>
          </a:xfrm>
          <a:prstGeom prst="rect">
            <a:avLst/>
          </a:prstGeom>
          <a:noFill/>
          <a:ln w="9525">
            <a:noFill/>
            <a:miter lim="800000"/>
            <a:headEnd/>
            <a:tailEnd/>
          </a:ln>
        </p:spPr>
      </p:pic>
      <p:sp>
        <p:nvSpPr>
          <p:cNvPr id="3" name="Rectángulo 2"/>
          <p:cNvSpPr/>
          <p:nvPr/>
        </p:nvSpPr>
        <p:spPr>
          <a:xfrm>
            <a:off x="4079776" y="3619708"/>
            <a:ext cx="2664296" cy="36004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p>
        </p:txBody>
      </p:sp>
      <p:sp>
        <p:nvSpPr>
          <p:cNvPr id="12" name="Rectángulo 11"/>
          <p:cNvSpPr/>
          <p:nvPr/>
        </p:nvSpPr>
        <p:spPr>
          <a:xfrm>
            <a:off x="4079776" y="4481643"/>
            <a:ext cx="1728192" cy="36004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p>
        </p:txBody>
      </p:sp>
      <p:sp>
        <p:nvSpPr>
          <p:cNvPr id="4" name="Rectángulo 3"/>
          <p:cNvSpPr/>
          <p:nvPr/>
        </p:nvSpPr>
        <p:spPr>
          <a:xfrm>
            <a:off x="3791744" y="3619708"/>
            <a:ext cx="288032" cy="237626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p>
        </p:txBody>
      </p:sp>
      <p:sp>
        <p:nvSpPr>
          <p:cNvPr id="14" name="Rectángulo 13"/>
          <p:cNvSpPr/>
          <p:nvPr/>
        </p:nvSpPr>
        <p:spPr>
          <a:xfrm>
            <a:off x="3431704" y="6596390"/>
            <a:ext cx="7632848" cy="261610"/>
          </a:xfrm>
          <a:prstGeom prst="rect">
            <a:avLst/>
          </a:prstGeom>
        </p:spPr>
        <p:txBody>
          <a:bodyPr wrap="square">
            <a:spAutoFit/>
          </a:bodyPr>
          <a:lstStyle/>
          <a:p>
            <a:r>
              <a:rPr lang="es-MX" sz="1100" dirty="0">
                <a:solidFill>
                  <a:schemeClr val="bg1"/>
                </a:solidFill>
                <a:latin typeface="ArialMT"/>
              </a:rPr>
              <a:t>Ana Berenice Rodríguez Lorenzo </a:t>
            </a:r>
            <a:r>
              <a:rPr lang="es-MX" sz="1100" dirty="0">
                <a:solidFill>
                  <a:schemeClr val="bg1"/>
                </a:solidFill>
                <a:latin typeface="ArialMT"/>
              </a:rPr>
              <a:t>- </a:t>
            </a:r>
            <a:r>
              <a:rPr lang="es-MX" sz="1100" dirty="0">
                <a:solidFill>
                  <a:schemeClr val="bg1"/>
                </a:solidFill>
                <a:latin typeface="ArialMT"/>
              </a:rPr>
              <a:t>UNAM – anici@comunidad.unam.mx </a:t>
            </a:r>
            <a:r>
              <a:rPr lang="es-MX" sz="1100" dirty="0">
                <a:solidFill>
                  <a:schemeClr val="bg1"/>
                </a:solidFill>
                <a:latin typeface="ArialMT"/>
              </a:rPr>
              <a:t>- No copiar o distribuir sin autorización</a:t>
            </a:r>
            <a:endParaRPr lang="es-MX" sz="1100" dirty="0">
              <a:solidFill>
                <a:schemeClr val="bg1"/>
              </a:solidFill>
            </a:endParaRPr>
          </a:p>
        </p:txBody>
      </p:sp>
    </p:spTree>
    <p:extLst>
      <p:ext uri="{BB962C8B-B14F-4D97-AF65-F5344CB8AC3E}">
        <p14:creationId xmlns:p14="http://schemas.microsoft.com/office/powerpoint/2010/main" val="271948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solidFill>
                  <a:schemeClr val="accent2"/>
                </a:solidFill>
              </a:rPr>
              <a:t>Mapas de calor</a:t>
            </a:r>
            <a:endParaRPr lang="es-MX" dirty="0">
              <a:solidFill>
                <a:schemeClr val="accent2"/>
              </a:solidFill>
            </a:endParaRPr>
          </a:p>
        </p:txBody>
      </p:sp>
      <p:sp>
        <p:nvSpPr>
          <p:cNvPr id="38914" name="AutoShape 2"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6" name="AutoShape 4"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18" name="AutoShape 6"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0" name="AutoShape 8"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38922" name="AutoShape 10" descr="Resultado de imagen para interfaz de usuario"/>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5" name="2 Marcador de contenido"/>
          <p:cNvSpPr txBox="1">
            <a:spLocks/>
          </p:cNvSpPr>
          <p:nvPr/>
        </p:nvSpPr>
        <p:spPr>
          <a:xfrm>
            <a:off x="2063552" y="1484784"/>
            <a:ext cx="8229600" cy="2376264"/>
          </a:xfrm>
          <a:prstGeom prst="rect">
            <a:avLst/>
          </a:prstGeom>
        </p:spPr>
        <p:txBody>
          <a:bodyPr vert="horz" lIns="91440" tIns="45720" rIns="91440" bIns="45720" rtlCol="0">
            <a:normAutofit/>
          </a:bodyPr>
          <a:lstStyle/>
          <a:p>
            <a:pPr lvl="0">
              <a:spcBef>
                <a:spcPct val="20000"/>
              </a:spcBef>
              <a:defRPr/>
            </a:pPr>
            <a:r>
              <a:rPr lang="es-MX" sz="2800" dirty="0"/>
              <a:t>Muestra </a:t>
            </a:r>
            <a:r>
              <a:rPr lang="es-MX" sz="2800" dirty="0"/>
              <a:t>en dónde se fija la mirada de la gente, mientras más ven algo, más “caliente” se ve en el mapa.</a:t>
            </a:r>
            <a:endParaRPr lang="es-MX" sz="4400" dirty="0"/>
          </a:p>
        </p:txBody>
      </p:sp>
      <p:sp>
        <p:nvSpPr>
          <p:cNvPr id="44036" name="AutoShape 4" descr="Resultado de imagen para comprender"/>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3" name="Imagen 2"/>
          <p:cNvPicPr>
            <a:picLocks noChangeAspect="1"/>
          </p:cNvPicPr>
          <p:nvPr/>
        </p:nvPicPr>
        <p:blipFill>
          <a:blip r:embed="rId3" cstate="print"/>
          <a:stretch>
            <a:fillRect/>
          </a:stretch>
        </p:blipFill>
        <p:spPr>
          <a:xfrm>
            <a:off x="3633788" y="3212976"/>
            <a:ext cx="4924425" cy="2362200"/>
          </a:xfrm>
          <a:prstGeom prst="rect">
            <a:avLst/>
          </a:prstGeom>
        </p:spPr>
      </p:pic>
      <p:cxnSp>
        <p:nvCxnSpPr>
          <p:cNvPr id="5" name="Conector recto de flecha 4"/>
          <p:cNvCxnSpPr/>
          <p:nvPr/>
        </p:nvCxnSpPr>
        <p:spPr>
          <a:xfrm flipH="1">
            <a:off x="4151784" y="2348880"/>
            <a:ext cx="2880320" cy="1368152"/>
          </a:xfrm>
          <a:prstGeom prst="straightConnector1">
            <a:avLst/>
          </a:prstGeom>
          <a:ln>
            <a:solidFill>
              <a:srgbClr val="FFFF00"/>
            </a:solidFill>
            <a:tailEnd type="triangle"/>
          </a:ln>
        </p:spPr>
        <p:style>
          <a:lnRef idx="3">
            <a:schemeClr val="accent5"/>
          </a:lnRef>
          <a:fillRef idx="0">
            <a:schemeClr val="accent5"/>
          </a:fillRef>
          <a:effectRef idx="2">
            <a:schemeClr val="accent5"/>
          </a:effectRef>
          <a:fontRef idx="minor">
            <a:schemeClr val="tx1"/>
          </a:fontRef>
        </p:style>
      </p:cxnSp>
      <p:sp>
        <p:nvSpPr>
          <p:cNvPr id="12" name="Rectángulo 11"/>
          <p:cNvSpPr/>
          <p:nvPr/>
        </p:nvSpPr>
        <p:spPr>
          <a:xfrm>
            <a:off x="3431704" y="6596390"/>
            <a:ext cx="7632848" cy="261610"/>
          </a:xfrm>
          <a:prstGeom prst="rect">
            <a:avLst/>
          </a:prstGeom>
        </p:spPr>
        <p:txBody>
          <a:bodyPr wrap="square">
            <a:spAutoFit/>
          </a:bodyPr>
          <a:lstStyle/>
          <a:p>
            <a:r>
              <a:rPr lang="es-MX" sz="1100" dirty="0">
                <a:solidFill>
                  <a:schemeClr val="bg1"/>
                </a:solidFill>
                <a:latin typeface="ArialMT"/>
              </a:rPr>
              <a:t>Ana Berenice Rodríguez Lorenzo </a:t>
            </a:r>
            <a:r>
              <a:rPr lang="es-MX" sz="1100" dirty="0">
                <a:solidFill>
                  <a:schemeClr val="bg1"/>
                </a:solidFill>
                <a:latin typeface="ArialMT"/>
              </a:rPr>
              <a:t>- </a:t>
            </a:r>
            <a:r>
              <a:rPr lang="es-MX" sz="1100" dirty="0">
                <a:solidFill>
                  <a:schemeClr val="bg1"/>
                </a:solidFill>
                <a:latin typeface="ArialMT"/>
              </a:rPr>
              <a:t>UNAM – anici@comunidad.unam.mx </a:t>
            </a:r>
            <a:r>
              <a:rPr lang="es-MX" sz="1100" dirty="0">
                <a:solidFill>
                  <a:schemeClr val="bg1"/>
                </a:solidFill>
                <a:latin typeface="ArialMT"/>
              </a:rPr>
              <a:t>- No copiar o distribuir sin autorización</a:t>
            </a:r>
            <a:endParaRPr lang="es-MX" sz="11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GTIC">
  <a:themeElements>
    <a:clrScheme name="Faceta">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GTIC" id="{6B499704-352F-4B3F-A809-6A4D98B34EE2}" vid="{A4A97CED-7142-461B-8D9A-D49D5455849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DGTIC</Template>
  <TotalTime>20036</TotalTime>
  <Words>2481</Words>
  <Application>Microsoft Office PowerPoint</Application>
  <PresentationFormat>Panorámica</PresentationFormat>
  <Paragraphs>306</Paragraphs>
  <Slides>40</Slides>
  <Notes>36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40</vt:i4>
      </vt:variant>
    </vt:vector>
  </HeadingPairs>
  <TitlesOfParts>
    <vt:vector size="47" baseType="lpstr">
      <vt:lpstr>Arial</vt:lpstr>
      <vt:lpstr>ArialMT</vt:lpstr>
      <vt:lpstr>Calibri</vt:lpstr>
      <vt:lpstr>medium-content-serif-font</vt:lpstr>
      <vt:lpstr>Noto Sans Symbols</vt:lpstr>
      <vt:lpstr>Trebuchet MS</vt:lpstr>
      <vt:lpstr>DGTIC</vt:lpstr>
      <vt:lpstr>Curso de Experiencia de Usuario</vt:lpstr>
      <vt:lpstr>Diseño de interacción</vt:lpstr>
      <vt:lpstr>Diseño de Interacción</vt:lpstr>
      <vt:lpstr>Diseño visual</vt:lpstr>
      <vt:lpstr>Diseño Visual</vt:lpstr>
      <vt:lpstr>Presentación de PowerPoint</vt:lpstr>
      <vt:lpstr>Diseño Visual</vt:lpstr>
      <vt:lpstr>Diseño Visual</vt:lpstr>
      <vt:lpstr>Mapas de calor</vt:lpstr>
      <vt:lpstr>Principios visuales</vt:lpstr>
      <vt:lpstr>Principios visuales</vt:lpstr>
      <vt:lpstr>Principios visuales</vt:lpstr>
      <vt:lpstr>Principios visuales</vt:lpstr>
      <vt:lpstr>Principios visuales</vt:lpstr>
      <vt:lpstr>Principios visuales</vt:lpstr>
      <vt:lpstr>Principios visuales</vt:lpstr>
      <vt:lpstr>Principios visuales</vt:lpstr>
      <vt:lpstr>Principios visuales</vt:lpstr>
      <vt:lpstr>Principios visuales</vt:lpstr>
      <vt:lpstr>Principios visuales</vt:lpstr>
      <vt:lpstr>Es momento de una actividad …</vt:lpstr>
      <vt:lpstr>Interacción e Interfaces de usuario UI</vt:lpstr>
      <vt:lpstr>Presentación de PowerPoint</vt:lpstr>
      <vt:lpstr>Presentación de PowerPoint</vt:lpstr>
      <vt:lpstr>Presentación de PowerPoint</vt:lpstr>
      <vt:lpstr>Los usuarios ven representados esos requerimientos en un producto digital a través de interfaces. </vt:lpstr>
      <vt:lpstr>Diseño de Interfaces</vt:lpstr>
      <vt:lpstr>Diseño de Interfaces</vt:lpstr>
      <vt:lpstr>Es momento de una actividad …</vt:lpstr>
      <vt:lpstr>Es momento de una actividad …</vt:lpstr>
      <vt:lpstr>Prototipado</vt:lpstr>
      <vt:lpstr>Presentación de PowerPoint</vt:lpstr>
      <vt:lpstr>Presentación de PowerPoint</vt:lpstr>
      <vt:lpstr>Prototipos</vt:lpstr>
      <vt:lpstr>Presentación de PowerPoint</vt:lpstr>
      <vt:lpstr>Prototipos</vt:lpstr>
      <vt:lpstr>Prototipos</vt:lpstr>
      <vt:lpstr>Presentación de PowerPoint</vt:lpstr>
      <vt:lpstr>Prototipos</vt:lpstr>
      <vt:lpstr>Prototipos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 Experiencia de Usuario</dc:title>
  <dc:creator>Ana Berenice</dc:creator>
  <cp:lastModifiedBy>Becario</cp:lastModifiedBy>
  <cp:revision>531</cp:revision>
  <cp:lastPrinted>2018-04-06T19:25:49Z</cp:lastPrinted>
  <dcterms:created xsi:type="dcterms:W3CDTF">2018-03-18T02:53:41Z</dcterms:created>
  <dcterms:modified xsi:type="dcterms:W3CDTF">2020-01-09T20:02:36Z</dcterms:modified>
</cp:coreProperties>
</file>