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110" y="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7F935-2065-4653-8DA6-4557B4A389DE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96579-A05D-4179-9771-44989E64DA9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60 Grupo"/>
          <p:cNvGrpSpPr/>
          <p:nvPr/>
        </p:nvGrpSpPr>
        <p:grpSpPr>
          <a:xfrm>
            <a:off x="2206369" y="1006840"/>
            <a:ext cx="4496395" cy="2515434"/>
            <a:chOff x="2206369" y="1006840"/>
            <a:chExt cx="4496395" cy="2515434"/>
          </a:xfrm>
        </p:grpSpPr>
        <p:cxnSp>
          <p:nvCxnSpPr>
            <p:cNvPr id="3" name="2 Conector recto"/>
            <p:cNvCxnSpPr/>
            <p:nvPr/>
          </p:nvCxnSpPr>
          <p:spPr>
            <a:xfrm flipV="1">
              <a:off x="2483768" y="1268760"/>
              <a:ext cx="1368152" cy="1008112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4 Conector recto"/>
            <p:cNvCxnSpPr/>
            <p:nvPr/>
          </p:nvCxnSpPr>
          <p:spPr>
            <a:xfrm>
              <a:off x="3851920" y="1268760"/>
              <a:ext cx="0" cy="2088232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2483768" y="2276872"/>
              <a:ext cx="1368152" cy="1080120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Arco"/>
            <p:cNvSpPr/>
            <p:nvPr/>
          </p:nvSpPr>
          <p:spPr>
            <a:xfrm rot="18956003">
              <a:off x="2337925" y="1173429"/>
              <a:ext cx="1722665" cy="1352387"/>
            </a:xfrm>
            <a:prstGeom prst="arc">
              <a:avLst>
                <a:gd name="adj1" fmla="val 11494009"/>
                <a:gd name="adj2" fmla="val 331850"/>
              </a:avLst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14 Arco"/>
            <p:cNvSpPr/>
            <p:nvPr/>
          </p:nvSpPr>
          <p:spPr>
            <a:xfrm rot="13217862">
              <a:off x="2317750" y="2133799"/>
              <a:ext cx="1722665" cy="1352387"/>
            </a:xfrm>
            <a:prstGeom prst="arc">
              <a:avLst>
                <a:gd name="adj1" fmla="val 10472881"/>
                <a:gd name="adj2" fmla="val 21425175"/>
              </a:avLst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9" name="18 Conector recto"/>
            <p:cNvCxnSpPr/>
            <p:nvPr/>
          </p:nvCxnSpPr>
          <p:spPr>
            <a:xfrm>
              <a:off x="3871069" y="1268760"/>
              <a:ext cx="1421011" cy="0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>
              <a:stCxn id="15" idx="0"/>
            </p:cNvCxnSpPr>
            <p:nvPr/>
          </p:nvCxnSpPr>
          <p:spPr>
            <a:xfrm flipV="1">
              <a:off x="3883994" y="2492896"/>
              <a:ext cx="615998" cy="807858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499992" y="2492896"/>
              <a:ext cx="720080" cy="936104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 flipV="1">
              <a:off x="5220072" y="1268760"/>
              <a:ext cx="0" cy="2160240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5220072" y="1268760"/>
              <a:ext cx="1224136" cy="2160240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 flipV="1">
              <a:off x="5220072" y="1268760"/>
              <a:ext cx="1296144" cy="2160240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 flipH="1">
              <a:off x="5292080" y="1268760"/>
              <a:ext cx="1224136" cy="0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 flipH="1">
              <a:off x="5231947" y="3429000"/>
              <a:ext cx="1224136" cy="0"/>
            </a:xfrm>
            <a:prstGeom prst="line">
              <a:avLst/>
            </a:prstGeom>
            <a:ln w="158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43 Conector"/>
            <p:cNvSpPr/>
            <p:nvPr/>
          </p:nvSpPr>
          <p:spPr>
            <a:xfrm>
              <a:off x="3815540" y="1232380"/>
              <a:ext cx="72008" cy="72008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5" name="44 Conector"/>
            <p:cNvSpPr/>
            <p:nvPr/>
          </p:nvSpPr>
          <p:spPr>
            <a:xfrm>
              <a:off x="5178506" y="1233132"/>
              <a:ext cx="72008" cy="72008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6" name="45 Conector"/>
            <p:cNvSpPr/>
            <p:nvPr/>
          </p:nvSpPr>
          <p:spPr>
            <a:xfrm>
              <a:off x="6473898" y="1233132"/>
              <a:ext cx="72008" cy="72008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7" name="46 Conector"/>
            <p:cNvSpPr/>
            <p:nvPr/>
          </p:nvSpPr>
          <p:spPr>
            <a:xfrm>
              <a:off x="2447388" y="2247182"/>
              <a:ext cx="72008" cy="72008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8" name="47 Conector"/>
            <p:cNvSpPr/>
            <p:nvPr/>
          </p:nvSpPr>
          <p:spPr>
            <a:xfrm>
              <a:off x="3809602" y="3308736"/>
              <a:ext cx="72008" cy="72008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9" name="48 Conector"/>
            <p:cNvSpPr/>
            <p:nvPr/>
          </p:nvSpPr>
          <p:spPr>
            <a:xfrm>
              <a:off x="4452488" y="2475082"/>
              <a:ext cx="72008" cy="72008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0" name="49 Conector"/>
            <p:cNvSpPr/>
            <p:nvPr/>
          </p:nvSpPr>
          <p:spPr>
            <a:xfrm>
              <a:off x="5184444" y="3393372"/>
              <a:ext cx="72008" cy="72008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50 Conector"/>
            <p:cNvSpPr/>
            <p:nvPr/>
          </p:nvSpPr>
          <p:spPr>
            <a:xfrm>
              <a:off x="6402642" y="3387434"/>
              <a:ext cx="72008" cy="72008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3750436" y="1006840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Bookman Old Style" pitchFamily="18" charset="0"/>
                </a:rPr>
                <a:t>A</a:t>
              </a:r>
              <a:endParaRPr lang="es-MX" dirty="0">
                <a:latin typeface="Bookman Old Style" pitchFamily="18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5076056" y="1012627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Bookman Old Style" pitchFamily="18" charset="0"/>
                </a:rPr>
                <a:t>B</a:t>
              </a:r>
              <a:endParaRPr lang="es-MX" dirty="0">
                <a:latin typeface="Bookman Old Style" pitchFamily="18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6372200" y="1010204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Bookman Old Style" pitchFamily="18" charset="0"/>
                </a:rPr>
                <a:t>C</a:t>
              </a:r>
              <a:endParaRPr lang="es-MX" dirty="0">
                <a:latin typeface="Bookman Old Style" pitchFamily="18" charset="0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2206369" y="2122223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Bookman Old Style" pitchFamily="18" charset="0"/>
                </a:rPr>
                <a:t>D</a:t>
              </a:r>
              <a:endParaRPr lang="es-MX" dirty="0">
                <a:latin typeface="Bookman Old Style" pitchFamily="18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4222593" y="2338647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Bookman Old Style" pitchFamily="18" charset="0"/>
                </a:rPr>
                <a:t>E</a:t>
              </a:r>
              <a:endParaRPr lang="es-MX" dirty="0">
                <a:latin typeface="Bookman Old Style" pitchFamily="18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3801178" y="3234642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Bookman Old Style" pitchFamily="18" charset="0"/>
                </a:rPr>
                <a:t>F</a:t>
              </a:r>
              <a:endParaRPr lang="es-MX" dirty="0">
                <a:latin typeface="Bookman Old Style" pitchFamily="18" charset="0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4932040" y="3242452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Bookman Old Style" pitchFamily="18" charset="0"/>
                </a:rPr>
                <a:t>G</a:t>
              </a:r>
              <a:endParaRPr lang="es-MX" dirty="0">
                <a:latin typeface="Bookman Old Style" pitchFamily="18" charset="0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6414732" y="3245275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>
                  <a:latin typeface="Bookman Old Style" pitchFamily="18" charset="0"/>
                </a:rPr>
                <a:t>H</a:t>
              </a:r>
              <a:endParaRPr lang="es-MX" dirty="0">
                <a:latin typeface="Bookman Old Style" pitchFamily="18" charset="0"/>
              </a:endParaRPr>
            </a:p>
          </p:txBody>
        </p:sp>
      </p:grpSp>
      <p:pic>
        <p:nvPicPr>
          <p:cNvPr id="62" name="61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501008"/>
            <a:ext cx="1944216" cy="206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7" name="66 Grupo"/>
          <p:cNvGrpSpPr/>
          <p:nvPr/>
        </p:nvGrpSpPr>
        <p:grpSpPr>
          <a:xfrm>
            <a:off x="1490514" y="3882314"/>
            <a:ext cx="2076450" cy="1962150"/>
            <a:chOff x="1490514" y="3882314"/>
            <a:chExt cx="2076450" cy="196215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1547664" y="3825164"/>
              <a:ext cx="1962150" cy="2076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" name="63 CuadroTexto"/>
            <p:cNvSpPr txBox="1"/>
            <p:nvPr/>
          </p:nvSpPr>
          <p:spPr>
            <a:xfrm>
              <a:off x="3049199" y="4047596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/>
                <a:t>A</a:t>
              </a:r>
              <a:endParaRPr lang="es-MX" sz="1200" dirty="0"/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2113095" y="4714511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/>
                <a:t>B</a:t>
              </a:r>
              <a:endParaRPr lang="es-MX" sz="1200" dirty="0"/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3040989" y="5362983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/>
                <a:t>C</a:t>
              </a:r>
              <a:endParaRPr lang="es-MX" sz="12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fca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Docente</dc:creator>
  <cp:lastModifiedBy>Docente</cp:lastModifiedBy>
  <cp:revision>11</cp:revision>
  <dcterms:created xsi:type="dcterms:W3CDTF">2012-09-03T16:00:01Z</dcterms:created>
  <dcterms:modified xsi:type="dcterms:W3CDTF">2012-09-03T17:47:41Z</dcterms:modified>
</cp:coreProperties>
</file>